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88638" cy="7562850"/>
  <p:notesSz cx="6858000" cy="9144000"/>
  <p:custDataLst>
    <p:tags r:id="rId11"/>
  </p:custDataLst>
  <p:defaultTextStyle>
    <a:defPPr>
      <a:defRPr lang="en-US"/>
    </a:defPPr>
    <a:lvl1pPr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96888" indent="-39688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95363" indent="-80963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301" y="8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739D66-9AE0-D947-97AB-0B66682E363C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C09DBC-ACEA-AB43-BC24-2E1D063E6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0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96888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95363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492250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990725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488768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3089B-4589-4A4B-AD63-B757E9F12B97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B4AE7D-4394-7A41-86DD-31C687D3E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0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86C595-73C2-7E48-85A1-409338B1E155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8D15DF-1081-C944-B684-B5E871BB9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6"/>
            <a:ext cx="2404944" cy="6452932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6"/>
            <a:ext cx="7036687" cy="64529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BE24B9-8BA8-774D-BBCB-ED931208FD4E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37AAB2-119D-704E-AC46-1B1FE27EA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6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B11E27-70CB-EB45-B400-FA9D5818AB49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70EBF-5B37-5742-AC9B-97C251809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7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A312F0-BA49-F44B-A4A3-2067971F9219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8109B8-AF49-0E41-8A28-0F0737455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4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7"/>
            <a:ext cx="4720815" cy="499113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248DDD-0A26-3A43-8DCB-2F4E60C7D2B3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D55805-85BD-574A-B850-DA8FD65C8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283B9B-4561-F946-95A0-7B8FBF0A8B3A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9AD4B7-2A41-B747-8380-567F03EA9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4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6BBA3-E2C2-2845-B7A5-08B1923929B4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4F1C54-717B-6149-B9D6-A19F1295A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5426C0-6B46-F547-AAF2-FECD7179862B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838E60-442E-314E-930B-935C61A0F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EF4DE9-F62C-8F41-BF16-61CAA75958B5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E5038B-FEC2-D047-9945-469E42947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C4D685-1D00-3A4F-974F-8F8FD9C9E0E3}" type="datetimeFigureOut">
              <a:rPr lang="en-US"/>
              <a:pPr/>
              <a:t>4/4/2020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CE5AEF-F6A7-CC48-B176-3FD4E13A4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8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32532" y="7276853"/>
            <a:ext cx="1308100" cy="2286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7391153"/>
            <a:ext cx="194028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Eng_Prep_U2_ILM_SS_ACelebrationSlideshow.pptx</a:t>
            </a:r>
          </a:p>
        </p:txBody>
      </p:sp>
      <p:pic>
        <p:nvPicPr>
          <p:cNvPr id="4" name="Picture 3" descr="DETE new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5" y="7314556"/>
            <a:ext cx="1482898" cy="183331"/>
          </a:xfrm>
          <a:prstGeom prst="rect">
            <a:avLst/>
          </a:prstGeom>
        </p:spPr>
      </p:pic>
      <p:pic>
        <p:nvPicPr>
          <p:cNvPr id="5" name="Picture 4" descr="C2CIcon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" y="7207135"/>
            <a:ext cx="424150" cy="1840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73063" indent="-373063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808038" indent="-309563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243013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741488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238375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Eng prep U2 L5 celebrations slideshow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9884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ng prep U2 L5 celebrations slideshow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-381000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Eng prep U2 L5 celebrations slideshow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4175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Eng prep U2 L5 celebrations slideshow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7474"/>
            <a:ext cx="10688638" cy="724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Eng prep U2 L5 celebrations slideshow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5575"/>
            <a:ext cx="10688638" cy="7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Eng prep U2 L5 celebrations slideshow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1117"/>
            <a:ext cx="10688638" cy="745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Eng prep U2 L5 celebrations slideshow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482"/>
            <a:ext cx="10688638" cy="73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Eng prep U2 L5 celebrations slideshow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5852"/>
            <a:ext cx="10688638" cy="741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6ec87d2a74c6e88ce2edc23f5978d6655754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HOBBS, Mellanie</cp:lastModifiedBy>
  <cp:revision>8</cp:revision>
  <dcterms:created xsi:type="dcterms:W3CDTF">2014-02-07T00:46:22Z</dcterms:created>
  <dcterms:modified xsi:type="dcterms:W3CDTF">2020-04-03T22:51:30Z</dcterms:modified>
</cp:coreProperties>
</file>