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8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6797675" cy="9926638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26BFC7D-BE8F-934E-A820-4F819260F461}" type="datetimeFigureOut">
              <a:rPr lang="en-AU"/>
              <a:pPr>
                <a:defRPr/>
              </a:pPr>
              <a:t>18/01/2017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822002C-4E8C-2F4B-9DC9-5E547AA0AC1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0928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65AD4E8-0A0D-5747-9BA0-8ED4732ABF89}" type="datetimeFigureOut">
              <a:rPr lang="en-AU"/>
              <a:pPr>
                <a:defRPr/>
              </a:pPr>
              <a:t>18/01/2017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0A0BCD1-C537-3041-A7F1-D63748FC7E9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3753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E520C26-F7BD-584D-A998-8A4BE69B5655}" type="datetimeFigureOut">
              <a:rPr lang="en-AU"/>
              <a:pPr>
                <a:defRPr/>
              </a:pPr>
              <a:t>18/01/2017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CA983EB-158F-964B-9BB5-E84836BEE5E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420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F15C9B4-1C9C-F54A-9AAC-364A5B1674CC}" type="datetimeFigureOut">
              <a:rPr lang="en-AU"/>
              <a:pPr>
                <a:defRPr/>
              </a:pPr>
              <a:t>18/01/2017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A6F0813-3AA5-2447-BE20-79D389CB789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487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02163B0-104C-9B45-A8F2-87FD39025413}" type="datetimeFigureOut">
              <a:rPr lang="en-AU"/>
              <a:pPr>
                <a:defRPr/>
              </a:pPr>
              <a:t>18/01/2017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8C2C4FC-E71C-5343-8A4A-02D1109C67C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320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27E7EA4-3445-E844-B9C9-FCA93B4624A1}" type="datetimeFigureOut">
              <a:rPr lang="en-AU"/>
              <a:pPr>
                <a:defRPr/>
              </a:pPr>
              <a:t>18/01/2017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A4780C7-8815-3141-9E0F-96FC5BAF635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163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5AB1632-47FF-4D45-9EE6-0CBABFE45901}" type="datetimeFigureOut">
              <a:rPr lang="en-AU"/>
              <a:pPr>
                <a:defRPr/>
              </a:pPr>
              <a:t>18/01/2017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44C3387-E747-CE4A-BC62-7DF681150E8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55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648E9EC-CD13-5242-A06A-3B2D639F9B64}" type="datetimeFigureOut">
              <a:rPr lang="en-AU"/>
              <a:pPr>
                <a:defRPr/>
              </a:pPr>
              <a:t>18/01/2017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186DEF8-3A5F-C745-951B-C8EDEEBBE41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33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41276C3-C99A-434A-924B-88FCCB2047BB}" type="datetimeFigureOut">
              <a:rPr lang="en-AU"/>
              <a:pPr>
                <a:defRPr/>
              </a:pPr>
              <a:t>18/01/2017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39597B8-EBBB-DC42-889E-D546D9333FD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153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872573F-8B2F-494E-9707-E51EFC909061}" type="datetimeFigureOut">
              <a:rPr lang="en-AU"/>
              <a:pPr>
                <a:defRPr/>
              </a:pPr>
              <a:t>18/01/2017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A386E8B-7FD9-C144-8ED0-736E489B98E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273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85A4521-E4E4-9046-8681-23B1FCA77BA1}" type="datetimeFigureOut">
              <a:rPr lang="en-AU"/>
              <a:pPr>
                <a:defRPr/>
              </a:pPr>
              <a:t>18/01/2017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02EE7F0-998C-524A-AA5F-0F6B8B8141B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423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28B152A-9F15-A542-9F57-7887EA40B4B2}" type="datetimeFigureOut">
              <a:rPr lang="en-AU"/>
              <a:pPr>
                <a:defRPr/>
              </a:pPr>
              <a:t>18/01/2017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1B0101D-061D-0D42-8CC3-479B93DE7B7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269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280F445-2651-FE4C-905B-5CE6E6B08A2B}" type="datetimeFigureOut">
              <a:rPr lang="en-AU"/>
              <a:pPr>
                <a:defRPr/>
              </a:pPr>
              <a:t>18/01/2017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61CE1B2-D69D-3E4D-879F-3D50CCDEC0C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181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50807" y="6590629"/>
            <a:ext cx="1308100" cy="2286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704929"/>
            <a:ext cx="194028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500" b="0" i="0" u="none" strike="noStrike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Eng_Prep_U3_ILM_SS_Rhymes.pptx</a:t>
            </a:r>
          </a:p>
        </p:txBody>
      </p:sp>
      <p:pic>
        <p:nvPicPr>
          <p:cNvPr id="10" name="Picture 9" descr="DETE new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90" y="6628332"/>
            <a:ext cx="1482898" cy="183331"/>
          </a:xfrm>
          <a:prstGeom prst="rect">
            <a:avLst/>
          </a:prstGeom>
        </p:spPr>
      </p:pic>
      <p:pic>
        <p:nvPicPr>
          <p:cNvPr id="11" name="Picture 10" descr="C2CIcon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" y="6520911"/>
            <a:ext cx="424150" cy="1840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Eng_Prep_Ph2_U3_LP13-PP-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177800"/>
            <a:ext cx="8677275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5616" y="2852936"/>
            <a:ext cx="69754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A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QBeginners" pitchFamily="2" charset="0"/>
                <a:ea typeface="+mn-ea"/>
              </a:rPr>
              <a:t>Rhymes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58888" y="4149725"/>
            <a:ext cx="72739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6000" dirty="0">
                <a:latin typeface="QBeginners" charset="0"/>
              </a:rPr>
              <a:t>I can see a fluffy grey cat. </a:t>
            </a:r>
          </a:p>
          <a:p>
            <a:pPr eaLnBrk="1" hangingPunct="1"/>
            <a:r>
              <a:rPr lang="en-AU" sz="6000" dirty="0">
                <a:latin typeface="QBeginners" charset="0"/>
              </a:rPr>
              <a:t>She is sitting on my red mat.</a:t>
            </a:r>
          </a:p>
        </p:txBody>
      </p:sp>
      <p:pic>
        <p:nvPicPr>
          <p:cNvPr id="16386" name="Picture 2" descr="Eng_Prep_Ph2_U3_LP13-PP-ca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25400"/>
            <a:ext cx="457676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47813" y="4052888"/>
            <a:ext cx="71294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6000" dirty="0">
                <a:latin typeface="QBeginners" charset="0"/>
              </a:rPr>
              <a:t>There is a spotted cap. </a:t>
            </a:r>
          </a:p>
          <a:p>
            <a:pPr eaLnBrk="1" hangingPunct="1"/>
            <a:r>
              <a:rPr lang="en-AU" sz="6000" dirty="0">
                <a:latin typeface="QBeginners" charset="0"/>
              </a:rPr>
              <a:t>It’s near the water tap.</a:t>
            </a:r>
          </a:p>
        </p:txBody>
      </p:sp>
      <p:pic>
        <p:nvPicPr>
          <p:cNvPr id="17410" name="Picture 2" descr="Eng_Prep_Ph2_U3_LP13-PP-cap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-3175"/>
            <a:ext cx="5859462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5400" y="4149725"/>
            <a:ext cx="75977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6000" dirty="0">
                <a:latin typeface="QBeginners" charset="0"/>
              </a:rPr>
              <a:t>Here is Timothy’s Nan. </a:t>
            </a:r>
          </a:p>
          <a:p>
            <a:pPr eaLnBrk="1" hangingPunct="1"/>
            <a:r>
              <a:rPr lang="en-AU" sz="6000" dirty="0">
                <a:latin typeface="QBeginners" charset="0"/>
              </a:rPr>
              <a:t>She drives the ice-cream van.</a:t>
            </a:r>
          </a:p>
        </p:txBody>
      </p:sp>
      <p:pic>
        <p:nvPicPr>
          <p:cNvPr id="18434" name="Picture 2" descr="Eng_Prep_Ph2_U3_LP13-PP-na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72452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6013" y="4149725"/>
            <a:ext cx="76327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6000" dirty="0">
                <a:latin typeface="QBeginners" charset="0"/>
              </a:rPr>
              <a:t>I can make a big loud din. </a:t>
            </a:r>
          </a:p>
          <a:p>
            <a:pPr eaLnBrk="1" hangingPunct="1"/>
            <a:r>
              <a:rPr lang="en-AU" sz="6000" dirty="0">
                <a:latin typeface="QBeginners" charset="0"/>
              </a:rPr>
              <a:t>I will bang the rubbish bin.</a:t>
            </a:r>
          </a:p>
        </p:txBody>
      </p:sp>
      <p:pic>
        <p:nvPicPr>
          <p:cNvPr id="19458" name="Picture 2" descr="Eng_Prep_Ph2_U3_LP13-PP-l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25400"/>
            <a:ext cx="539908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5363" y="4221163"/>
            <a:ext cx="69754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6000" dirty="0">
                <a:latin typeface="QBeginners" charset="0"/>
              </a:rPr>
              <a:t>I can see a dog called Nip. </a:t>
            </a:r>
            <a:r>
              <a:rPr lang="en-AU" sz="6000" dirty="0" smtClean="0">
                <a:latin typeface="QBeginners" charset="0"/>
              </a:rPr>
              <a:t>He sits on </a:t>
            </a:r>
            <a:r>
              <a:rPr lang="en-AU" sz="6000" dirty="0">
                <a:latin typeface="QBeginners" charset="0"/>
              </a:rPr>
              <a:t>a lady’s hip.</a:t>
            </a:r>
          </a:p>
        </p:txBody>
      </p:sp>
      <p:pic>
        <p:nvPicPr>
          <p:cNvPr id="20482" name="Picture 1" descr="Eng_Prep_Ph2_U3_LP13-PP-nip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425291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c1abd5493d8f4da86a32dd6ad2dd0d575ecede0"/>
</p:tagLst>
</file>

<file path=ppt/theme/theme1.xml><?xml version="1.0" encoding="utf-8"?>
<a:theme xmlns:a="http://schemas.openxmlformats.org/drawingml/2006/main" name="C2C blank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70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C2C blank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LAWRANCE, Mel</dc:creator>
  <cp:lastModifiedBy>DOYLE, Kate</cp:lastModifiedBy>
  <cp:revision>39</cp:revision>
  <cp:lastPrinted>2013-04-24T01:22:58Z</cp:lastPrinted>
  <dcterms:created xsi:type="dcterms:W3CDTF">2012-11-15T21:57:46Z</dcterms:created>
  <dcterms:modified xsi:type="dcterms:W3CDTF">2017-01-18T01:03:12Z</dcterms:modified>
</cp:coreProperties>
</file>