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27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57228E-F466-4A79-B0E0-660C5B30A4A3}" type="datetimeFigureOut">
              <a:rPr lang="en-AU" smtClean="0"/>
              <a:t>4/12/2015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3A40F-D47C-4AD5-8018-B696AB9E9F4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5442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Composite shapes</a:t>
            </a:r>
          </a:p>
          <a:p>
            <a:endParaRPr lang="en-AU" dirty="0" smtClean="0"/>
          </a:p>
          <a:p>
            <a:r>
              <a:rPr lang="en-AU" dirty="0" smtClean="0"/>
              <a:t>https://learningplace.eq.edu.au/cx/resources/file/ac53f421-0e4b-eebd-9f21-8e5a137cfa40/1/Composite_shapes.mp4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3A40F-D47C-4AD5-8018-B696AB9E9F4B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3334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814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92979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9245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750807" y="6583063"/>
            <a:ext cx="1308100" cy="2286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691915"/>
            <a:ext cx="1572260" cy="169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500" b="0" i="0" u="none" strike="noStrike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rPr>
              <a:t>Mth_Prep_U1_SS_WhatDiff</a:t>
            </a:r>
            <a:endParaRPr lang="en-US" sz="500" b="0" i="0" u="none" strike="noStrike" kern="1200" baseline="0" dirty="0" smtClean="0">
              <a:solidFill>
                <a:schemeClr val="tx1"/>
              </a:solidFill>
              <a:latin typeface="Arial"/>
              <a:ea typeface="+mn-ea"/>
              <a:cs typeface="Arial"/>
            </a:endParaRPr>
          </a:p>
        </p:txBody>
      </p:sp>
      <p:pic>
        <p:nvPicPr>
          <p:cNvPr id="10" name="Picture 9" descr="C2CIcon.png"/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4" y="6525403"/>
            <a:ext cx="424150" cy="184018"/>
          </a:xfrm>
          <a:prstGeom prst="rect">
            <a:avLst/>
          </a:prstGeom>
        </p:spPr>
      </p:pic>
      <p:pic>
        <p:nvPicPr>
          <p:cNvPr id="7" name="Picture 6"/>
          <p:cNvPicPr/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61200" y="6606000"/>
            <a:ext cx="1526400" cy="187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8471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403" y="3283492"/>
            <a:ext cx="1715847" cy="307412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898938" y="1855466"/>
            <a:ext cx="53896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8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different?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4875" y="3586319"/>
            <a:ext cx="527050" cy="1018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12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0715" y="513805"/>
            <a:ext cx="827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different between the pictures?</a:t>
            </a:r>
            <a:endParaRPr lang="en-AU" sz="36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345577" y="1876696"/>
            <a:ext cx="0" cy="4321901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" y="1280430"/>
            <a:ext cx="2667000" cy="51530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8154" y="1280430"/>
            <a:ext cx="2657475" cy="515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33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0715" y="513805"/>
            <a:ext cx="827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different between the pictures?</a:t>
            </a:r>
            <a:endParaRPr lang="en-AU" sz="36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293326" y="1871386"/>
            <a:ext cx="0" cy="4321901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343" y="1393372"/>
            <a:ext cx="2724454" cy="48811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416731" y="1484812"/>
            <a:ext cx="2656114" cy="4881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4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0715" y="513805"/>
            <a:ext cx="827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different between the pictures?</a:t>
            </a:r>
            <a:endParaRPr lang="en-AU" sz="36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241074" y="1876696"/>
            <a:ext cx="0" cy="4321901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287" y="2046241"/>
            <a:ext cx="2557056" cy="398280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3061" y="2007188"/>
            <a:ext cx="2739464" cy="4060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4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0715" y="513805"/>
            <a:ext cx="827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different between the pictures?</a:t>
            </a:r>
            <a:endParaRPr lang="en-AU" sz="36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188822" y="1908399"/>
            <a:ext cx="0" cy="4321901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992408"/>
            <a:ext cx="3721867" cy="33542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5170" y="1974990"/>
            <a:ext cx="3669018" cy="3354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4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15" y="2002969"/>
            <a:ext cx="2158247" cy="3960495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4499457" y="1876696"/>
            <a:ext cx="4191698" cy="4321901"/>
            <a:chOff x="3969458" y="1876696"/>
            <a:chExt cx="4191698" cy="4321901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69458" y="1876696"/>
              <a:ext cx="2158247" cy="3960495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02909" y="2238102"/>
              <a:ext cx="2158247" cy="3960495"/>
            </a:xfrm>
            <a:prstGeom prst="rect">
              <a:avLst/>
            </a:prstGeom>
          </p:spPr>
        </p:pic>
      </p:grpSp>
      <p:sp>
        <p:nvSpPr>
          <p:cNvPr id="6" name="TextBox 5"/>
          <p:cNvSpPr txBox="1"/>
          <p:nvPr/>
        </p:nvSpPr>
        <p:spPr>
          <a:xfrm>
            <a:off x="420715" y="513805"/>
            <a:ext cx="827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different between the pictures?</a:t>
            </a:r>
            <a:endParaRPr lang="en-AU" sz="36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370217" y="1876696"/>
            <a:ext cx="0" cy="4321901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114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0715" y="513805"/>
            <a:ext cx="827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different between the pictures?</a:t>
            </a:r>
            <a:endParaRPr lang="en-AU" sz="36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406537" y="1838731"/>
            <a:ext cx="0" cy="4321901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04" y="2708367"/>
            <a:ext cx="3878662" cy="16807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2494" y="2708367"/>
            <a:ext cx="3878661" cy="168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4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>
            <a:lumMod val="25000"/>
          </a:schemeClr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</Template>
  <TotalTime>58</TotalTime>
  <Words>52</Words>
  <Application>Microsoft Office PowerPoint</Application>
  <PresentationFormat>On-screen Show (4:3)</PresentationFormat>
  <Paragraphs>11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Queensland Government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TRENERRY, Bruce</dc:creator>
  <cp:lastModifiedBy>BIDDLE, Katrina</cp:lastModifiedBy>
  <cp:revision>9</cp:revision>
  <dcterms:created xsi:type="dcterms:W3CDTF">2015-11-25T23:54:34Z</dcterms:created>
  <dcterms:modified xsi:type="dcterms:W3CDTF">2015-12-04T02:38:37Z</dcterms:modified>
</cp:coreProperties>
</file>