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REL, Susan" initials="SBK" lastIdx="4" clrIdx="0"/>
  <p:cmAuthor id="1" name="GOLD, Chrissie" initials="G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D52"/>
    <a:srgbClr val="FFCC66"/>
    <a:srgbClr val="FFFFCC"/>
    <a:srgbClr val="FFFF99"/>
    <a:srgbClr val="00FF00"/>
    <a:srgbClr val="00FFFF"/>
    <a:srgbClr val="FF3300"/>
    <a:srgbClr val="FFFF00"/>
    <a:srgbClr val="99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9" autoAdjust="0"/>
    <p:restoredTop sz="92000" autoAdjust="0"/>
  </p:normalViewPr>
  <p:slideViewPr>
    <p:cSldViewPr snapToGrid="0" snapToObjects="1">
      <p:cViewPr>
        <p:scale>
          <a:sx n="100" d="100"/>
          <a:sy n="100" d="100"/>
        </p:scale>
        <p:origin x="1157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28E-F466-4A79-B0E0-660C5B30A4A3}" type="datetimeFigureOut">
              <a:rPr lang="en-AU" smtClean="0"/>
              <a:t>14/07/2021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A40F-D47C-4AD5-8018-B696AB9E9F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4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7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97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760003-A20F-B343-A11C-B1DB6062DF0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7A02DC-2446-6448-A6DA-18D630DE2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Mth_YP_U1_SS_CountTo20</a:t>
            </a:r>
          </a:p>
        </p:txBody>
      </p:sp>
      <p:pic>
        <p:nvPicPr>
          <p:cNvPr id="9" name="Picture 8" descr="C2CIcon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  <p:pic>
        <p:nvPicPr>
          <p:cNvPr id="10" name="Picture 9" descr="Qld-CoA-1LS-S-mono-webTRANS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964" y="6575577"/>
            <a:ext cx="1313166" cy="227142"/>
          </a:xfrm>
          <a:prstGeom prst="rect">
            <a:avLst/>
          </a:prstGeom>
        </p:spPr>
      </p:pic>
      <p:pic>
        <p:nvPicPr>
          <p:cNvPr id="11" name="Picture 10" descr="DET2016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000" y="6593809"/>
            <a:ext cx="1584000" cy="1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13" Type="http://schemas.openxmlformats.org/officeDocument/2006/relationships/image" Target="../media/image94.png"/><Relationship Id="rId18" Type="http://schemas.microsoft.com/office/2007/relationships/hdphoto" Target="../media/hdphoto42.wdp"/><Relationship Id="rId3" Type="http://schemas.openxmlformats.org/officeDocument/2006/relationships/slide" Target="slide11.xml"/><Relationship Id="rId7" Type="http://schemas.openxmlformats.org/officeDocument/2006/relationships/image" Target="../media/image91.png"/><Relationship Id="rId12" Type="http://schemas.microsoft.com/office/2007/relationships/hdphoto" Target="../media/hdphoto39.wdp"/><Relationship Id="rId17" Type="http://schemas.openxmlformats.org/officeDocument/2006/relationships/image" Target="../media/image96.png"/><Relationship Id="rId2" Type="http://schemas.openxmlformats.org/officeDocument/2006/relationships/image" Target="../media/image89.png"/><Relationship Id="rId16" Type="http://schemas.microsoft.com/office/2007/relationships/hdphoto" Target="../media/hdphoto41.wdp"/><Relationship Id="rId20" Type="http://schemas.microsoft.com/office/2007/relationships/hdphoto" Target="../media/hdphoto4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6.wdp"/><Relationship Id="rId11" Type="http://schemas.openxmlformats.org/officeDocument/2006/relationships/image" Target="../media/image93.png"/><Relationship Id="rId5" Type="http://schemas.openxmlformats.org/officeDocument/2006/relationships/image" Target="../media/image90.png"/><Relationship Id="rId15" Type="http://schemas.openxmlformats.org/officeDocument/2006/relationships/image" Target="../media/image95.png"/><Relationship Id="rId10" Type="http://schemas.microsoft.com/office/2007/relationships/hdphoto" Target="../media/hdphoto38.wdp"/><Relationship Id="rId19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2.png"/><Relationship Id="rId14" Type="http://schemas.microsoft.com/office/2007/relationships/hdphoto" Target="../media/hdphoto4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microsoft.com/office/2007/relationships/hdphoto" Target="../media/hdphoto44.wdp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98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10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slide" Target="slide12.xml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0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.png"/><Relationship Id="rId7" Type="http://schemas.openxmlformats.org/officeDocument/2006/relationships/image" Target="../media/image13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40.png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0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4" Type="http://schemas.openxmlformats.org/officeDocument/2006/relationships/slide" Target="slide17.xml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0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slide" Target="slide18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0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slide" Target="slide19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3.png"/><Relationship Id="rId3" Type="http://schemas.openxmlformats.org/officeDocument/2006/relationships/image" Target="../media/image10.png"/><Relationship Id="rId7" Type="http://schemas.openxmlformats.org/officeDocument/2006/relationships/image" Target="../media/image189.png"/><Relationship Id="rId12" Type="http://schemas.microsoft.com/office/2007/relationships/hdphoto" Target="../media/hdphoto47.wdp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5.wdp"/><Relationship Id="rId11" Type="http://schemas.openxmlformats.org/officeDocument/2006/relationships/image" Target="../media/image192.png"/><Relationship Id="rId5" Type="http://schemas.openxmlformats.org/officeDocument/2006/relationships/image" Target="../media/image188.png"/><Relationship Id="rId10" Type="http://schemas.openxmlformats.org/officeDocument/2006/relationships/image" Target="../media/image191.png"/><Relationship Id="rId4" Type="http://schemas.openxmlformats.org/officeDocument/2006/relationships/image" Target="../media/image187.png"/><Relationship Id="rId9" Type="http://schemas.microsoft.com/office/2007/relationships/hdphoto" Target="../media/hdphoto4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slide" Target="slide21.xml"/><Relationship Id="rId7" Type="http://schemas.openxmlformats.org/officeDocument/2006/relationships/image" Target="../media/image197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4" Type="http://schemas.openxmlformats.org/officeDocument/2006/relationships/image" Target="../media/image10.png"/><Relationship Id="rId9" Type="http://schemas.openxmlformats.org/officeDocument/2006/relationships/image" Target="../media/image1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microsoft.com/office/2007/relationships/hdphoto" Target="../media/hdphoto52.wdp"/><Relationship Id="rId18" Type="http://schemas.openxmlformats.org/officeDocument/2006/relationships/image" Target="../media/image209.png"/><Relationship Id="rId3" Type="http://schemas.openxmlformats.org/officeDocument/2006/relationships/image" Target="../media/image10.png"/><Relationship Id="rId21" Type="http://schemas.microsoft.com/office/2007/relationships/hdphoto" Target="../media/hdphoto56.wdp"/><Relationship Id="rId7" Type="http://schemas.microsoft.com/office/2007/relationships/hdphoto" Target="../media/hdphoto49.wdp"/><Relationship Id="rId12" Type="http://schemas.openxmlformats.org/officeDocument/2006/relationships/image" Target="../media/image206.png"/><Relationship Id="rId17" Type="http://schemas.microsoft.com/office/2007/relationships/hdphoto" Target="../media/hdphoto54.wdp"/><Relationship Id="rId25" Type="http://schemas.microsoft.com/office/2007/relationships/hdphoto" Target="../media/hdphoto58.wdp"/><Relationship Id="rId2" Type="http://schemas.openxmlformats.org/officeDocument/2006/relationships/slide" Target="slide22.xml"/><Relationship Id="rId16" Type="http://schemas.openxmlformats.org/officeDocument/2006/relationships/image" Target="../media/image208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11" Type="http://schemas.microsoft.com/office/2007/relationships/hdphoto" Target="../media/hdphoto51.wdp"/><Relationship Id="rId24" Type="http://schemas.openxmlformats.org/officeDocument/2006/relationships/image" Target="../media/image212.png"/><Relationship Id="rId5" Type="http://schemas.microsoft.com/office/2007/relationships/hdphoto" Target="../media/hdphoto48.wdp"/><Relationship Id="rId15" Type="http://schemas.microsoft.com/office/2007/relationships/hdphoto" Target="../media/hdphoto53.wdp"/><Relationship Id="rId23" Type="http://schemas.microsoft.com/office/2007/relationships/hdphoto" Target="../media/hdphoto57.wdp"/><Relationship Id="rId10" Type="http://schemas.openxmlformats.org/officeDocument/2006/relationships/image" Target="../media/image205.png"/><Relationship Id="rId19" Type="http://schemas.microsoft.com/office/2007/relationships/hdphoto" Target="../media/hdphoto55.wdp"/><Relationship Id="rId4" Type="http://schemas.openxmlformats.org/officeDocument/2006/relationships/image" Target="../media/image202.png"/><Relationship Id="rId9" Type="http://schemas.microsoft.com/office/2007/relationships/hdphoto" Target="../media/hdphoto50.wdp"/><Relationship Id="rId14" Type="http://schemas.openxmlformats.org/officeDocument/2006/relationships/image" Target="../media/image207.png"/><Relationship Id="rId22" Type="http://schemas.openxmlformats.org/officeDocument/2006/relationships/image" Target="../media/image2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0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" Target="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7.wdp"/><Relationship Id="rId18" Type="http://schemas.openxmlformats.org/officeDocument/2006/relationships/image" Target="../media/image39.gif"/><Relationship Id="rId3" Type="http://schemas.microsoft.com/office/2007/relationships/hdphoto" Target="../media/hdphoto3.wdp"/><Relationship Id="rId7" Type="http://schemas.microsoft.com/office/2007/relationships/hdphoto" Target="../media/hdphoto4.wdp"/><Relationship Id="rId12" Type="http://schemas.openxmlformats.org/officeDocument/2006/relationships/image" Target="../media/image36.png"/><Relationship Id="rId17" Type="http://schemas.microsoft.com/office/2007/relationships/hdphoto" Target="../media/hdphoto9.wdp"/><Relationship Id="rId2" Type="http://schemas.openxmlformats.org/officeDocument/2006/relationships/image" Target="../media/image32.png"/><Relationship Id="rId16" Type="http://schemas.openxmlformats.org/officeDocument/2006/relationships/image" Target="../media/image38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slide" Target="slide5.xml"/><Relationship Id="rId9" Type="http://schemas.microsoft.com/office/2007/relationships/hdphoto" Target="../media/hdphoto5.wdp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hdphoto" Target="../media/hdphoto15.wdp"/><Relationship Id="rId18" Type="http://schemas.openxmlformats.org/officeDocument/2006/relationships/image" Target="../media/image51.png"/><Relationship Id="rId26" Type="http://schemas.openxmlformats.org/officeDocument/2006/relationships/image" Target="../media/image55.png"/><Relationship Id="rId39" Type="http://schemas.microsoft.com/office/2007/relationships/hdphoto" Target="../media/hdphoto28.wdp"/><Relationship Id="rId21" Type="http://schemas.microsoft.com/office/2007/relationships/hdphoto" Target="../media/hdphoto19.wdp"/><Relationship Id="rId34" Type="http://schemas.openxmlformats.org/officeDocument/2006/relationships/image" Target="../media/image59.png"/><Relationship Id="rId42" Type="http://schemas.openxmlformats.org/officeDocument/2006/relationships/image" Target="../media/image63.png"/><Relationship Id="rId47" Type="http://schemas.microsoft.com/office/2007/relationships/hdphoto" Target="../media/hdphoto32.wdp"/><Relationship Id="rId7" Type="http://schemas.microsoft.com/office/2007/relationships/hdphoto" Target="../media/hdphoto12.wdp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9" Type="http://schemas.microsoft.com/office/2007/relationships/hdphoto" Target="../media/hdphoto2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14.wdp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microsoft.com/office/2007/relationships/hdphoto" Target="../media/hdphoto27.wdp"/><Relationship Id="rId40" Type="http://schemas.openxmlformats.org/officeDocument/2006/relationships/image" Target="../media/image62.png"/><Relationship Id="rId45" Type="http://schemas.microsoft.com/office/2007/relationships/hdphoto" Target="../media/hdphoto31.wdp"/><Relationship Id="rId5" Type="http://schemas.openxmlformats.org/officeDocument/2006/relationships/image" Target="../media/image10.png"/><Relationship Id="rId15" Type="http://schemas.microsoft.com/office/2007/relationships/hdphoto" Target="../media/hdphoto16.wdp"/><Relationship Id="rId23" Type="http://schemas.microsoft.com/office/2007/relationships/hdphoto" Target="../media/hdphoto20.wdp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microsoft.com/office/2007/relationships/hdphoto" Target="../media/hdphoto18.wdp"/><Relationship Id="rId31" Type="http://schemas.microsoft.com/office/2007/relationships/hdphoto" Target="../media/hdphoto24.wdp"/><Relationship Id="rId44" Type="http://schemas.openxmlformats.org/officeDocument/2006/relationships/image" Target="../media/image64.png"/><Relationship Id="rId4" Type="http://schemas.openxmlformats.org/officeDocument/2006/relationships/slide" Target="slide7.xml"/><Relationship Id="rId9" Type="http://schemas.microsoft.com/office/2007/relationships/hdphoto" Target="../media/hdphoto13.wdp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microsoft.com/office/2007/relationships/hdphoto" Target="../media/hdphoto22.wdp"/><Relationship Id="rId30" Type="http://schemas.openxmlformats.org/officeDocument/2006/relationships/image" Target="../media/image57.png"/><Relationship Id="rId35" Type="http://schemas.microsoft.com/office/2007/relationships/hdphoto" Target="../media/hdphoto26.wdp"/><Relationship Id="rId43" Type="http://schemas.microsoft.com/office/2007/relationships/hdphoto" Target="../media/hdphoto30.wdp"/><Relationship Id="rId8" Type="http://schemas.openxmlformats.org/officeDocument/2006/relationships/image" Target="../media/image46.png"/><Relationship Id="rId3" Type="http://schemas.microsoft.com/office/2007/relationships/hdphoto" Target="../media/hdphoto11.wdp"/><Relationship Id="rId12" Type="http://schemas.openxmlformats.org/officeDocument/2006/relationships/image" Target="../media/image48.png"/><Relationship Id="rId17" Type="http://schemas.microsoft.com/office/2007/relationships/hdphoto" Target="../media/hdphoto17.wdp"/><Relationship Id="rId25" Type="http://schemas.microsoft.com/office/2007/relationships/hdphoto" Target="../media/hdphoto21.wdp"/><Relationship Id="rId33" Type="http://schemas.microsoft.com/office/2007/relationships/hdphoto" Target="../media/hdphoto25.wdp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20" Type="http://schemas.openxmlformats.org/officeDocument/2006/relationships/image" Target="../media/image52.png"/><Relationship Id="rId41" Type="http://schemas.microsoft.com/office/2007/relationships/hdphoto" Target="../media/hdphoto2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10.png"/><Relationship Id="rId7" Type="http://schemas.openxmlformats.org/officeDocument/2006/relationships/image" Target="../media/image69.png"/><Relationship Id="rId12" Type="http://schemas.openxmlformats.org/officeDocument/2006/relationships/image" Target="../media/image72.png"/><Relationship Id="rId2" Type="http://schemas.openxmlformats.org/officeDocument/2006/relationships/slide" Target="slide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microsoft.com/office/2007/relationships/hdphoto" Target="../media/hdphoto34.wdp"/><Relationship Id="rId5" Type="http://schemas.openxmlformats.org/officeDocument/2006/relationships/image" Target="../media/image67.png"/><Relationship Id="rId15" Type="http://schemas.microsoft.com/office/2007/relationships/hdphoto" Target="../media/hdphoto35.wdp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microsoft.com/office/2007/relationships/hdphoto" Target="../media/hdphoto33.wdp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slide" Target="slide9.xml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668" y="473854"/>
            <a:ext cx="5976664" cy="1565665"/>
          </a:xfrm>
          <a:prstGeom prst="plaque">
            <a:avLst>
              <a:gd name="adj" fmla="val 21237"/>
            </a:avLst>
          </a:prstGeom>
          <a:solidFill>
            <a:schemeClr val="bg1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Count to 20!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2714048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each picture to count how many.</a:t>
            </a:r>
          </a:p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the </a:t>
            </a:r>
            <a:r>
              <a:rPr lang="en-A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?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 to see the numeral.</a:t>
            </a:r>
            <a:endParaRPr lang="en-AU" sz="1050" dirty="0">
              <a:solidFill>
                <a:schemeClr val="tx1">
                  <a:lumMod val="75000"/>
                  <a:lumOff val="25000"/>
                </a:schemeClr>
              </a:solidFill>
              <a:latin typeface="Kristen ITC" panose="03050502040202030202" pitchFamily="66" charset="0"/>
            </a:endParaRPr>
          </a:p>
          <a:p>
            <a:pPr marL="285750" indent="-285750">
              <a:spcAft>
                <a:spcPts val="6000"/>
              </a:spcAft>
              <a:buFont typeface="Arial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Kristen ITC" panose="03050502040202030202" pitchFamily="66" charset="0"/>
              </a:rPr>
              <a:t>Click on          to go to the next page.</a:t>
            </a:r>
          </a:p>
        </p:txBody>
      </p:sp>
      <p:pic>
        <p:nvPicPr>
          <p:cNvPr id="4099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0" r="5382"/>
          <a:stretch/>
        </p:blipFill>
        <p:spPr bwMode="auto">
          <a:xfrm flipH="1">
            <a:off x="6114143" y="1614714"/>
            <a:ext cx="2725356" cy="47966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1541" y="4854444"/>
            <a:ext cx="762810" cy="1320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2863970"/>
            <a:ext cx="8562975" cy="25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198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3074" name="Picture 2" descr="J:\C2C\Resources\Art Collection\Characters\starfish-point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1" y="276225"/>
            <a:ext cx="1231447" cy="10696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C2C\Resources\Art Collection\Characters\starfish-smile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24" y="1420541"/>
            <a:ext cx="1284378" cy="10785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C2C\Resources\Art Collection\Characters\starfish-think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734" y="276225"/>
            <a:ext cx="1270124" cy="11357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C2C\Resources\Art Collection\Characters\starfish-clasp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612" y="1420541"/>
            <a:ext cx="1173910" cy="1234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:\C2C\Resources\Art Collection\Characters\starfish-dance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291" y="1420541"/>
            <a:ext cx="1195859" cy="1226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C2C\Resources\Art Collection\Characters\starfish-ooh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4" y="394637"/>
            <a:ext cx="1380333" cy="11591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:\C2C\Resources\Art Collection\Characters\starfish-point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285" y="1447188"/>
            <a:ext cx="1252106" cy="1087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J:\C2C\Resources\Art Collection\Characters\starfish-smile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833" y="5472891"/>
            <a:ext cx="642189" cy="539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4972" y="3207613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027E-6 C -0.00139 0.02152 -0.00104 0.05483 0.00035 0.0768 C 0.0007 0.08814 0.00087 0.09554 0.00139 0.10502 C 0.00157 0.10942 0.00209 0.11335 0.00226 0.11752 C 0.00243 0.11983 0.00278 0.12376 0.00278 0.12422 C 0.0033 0.14851 0.00295 0.17095 0.00452 0.19293 C 0.00521 0.2193 0.0073 0.23711 0.00851 0.26047 C 0.00955 0.28013 0.01059 0.30396 0.0125 0.31715 C 0.01441 0.34375 0.01667 0.37058 0.01893 0.39256 C 0.01945 0.39811 0.02032 0.40829 0.02101 0.41291 C 0.02136 0.41638 0.02223 0.42124 0.02223 0.42147 C 0.02292 0.43281 0.02431 0.44322 0.0257 0.44992 " pathEditMode="relative" rAng="0" ptsTypes="ffffffffffff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2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0104 0.01574 -0.00104 0.03148 -0.00799 0.04444 C -0.01111 0.05787 -0.01962 0.06921 -0.02674 0.07916 C -0.03056 0.08449 -0.03299 0.09143 -0.0375 0.09583 C -0.04028 0.10185 -0.04063 0.10509 -0.04549 0.10833 C -0.04827 0.11435 -0.05261 0.11852 -0.05625 0.12361 C -0.05799 0.12592 -0.06215 0.12916 -0.06215 0.12939 C -0.06597 0.13703 -0.07448 0.15046 -0.08004 0.15555 C -0.08281 0.16157 -0.08715 0.16435 -0.0908 0.16944 C -0.09601 0.17685 -0.09983 0.18402 -0.1066 0.18889 C -0.10955 0.19514 -0.11302 0.2 -0.11736 0.20416 C -0.12083 0.21134 -0.12865 0.21713 -0.13316 0.22361 C -0.13594 0.22754 -0.13768 0.23148 -0.14115 0.23472 C -0.14219 0.23958 -0.15139 0.2537 -0.15486 0.25694 C -0.15729 0.26203 -0.16111 0.26736 -0.16476 0.27083 C -0.16702 0.27569 -0.16927 0.2787 -0.17257 0.28194 C -0.17795 0.29305 -0.17465 0.28842 -0.18247 0.29583 C -0.18802 0.30115 -0.19097 0.31018 -0.19636 0.31527 C -0.19965 0.32245 -0.20504 0.32847 -0.21007 0.33333 C -0.2125 0.33819 -0.21406 0.3412 -0.21806 0.34305 C -0.2224 0.3493 -0.22431 0.35301 -0.22986 0.35555 C -0.23472 0.36064 -0.24028 0.36435 -0.24566 0.36805 C -0.25208 0.37268 -0.24497 0.36875 -0.25156 0.375 C -0.25851 0.38148 -0.26719 0.38518 -0.27518 0.3875 C -0.28333 0.39328 -0.27622 0.38912 -0.29202 0.39166 C -0.29965 0.39305 -0.30781 0.39676 -0.31563 0.39722 C -0.32743 0.39814 -0.35104 0.39861 -0.35104 0.39884 " pathEditMode="relative" rAng="0" ptsTypes="ffffffffffffffffffffffffffA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0156 0.00718 -0.0026 0.01412 -0.00504 0.0206 C -0.00608 0.02639 -0.00642 0.02986 -0.00851 0.03449 C -0.01007 0.04792 -0.01476 0.06065 -0.01927 0.07222 C -0.02135 0.08681 -0.01806 0.06898 -0.02257 0.08194 C -0.02361 0.08495 -0.02326 0.08866 -0.02413 0.09167 C -0.02743 0.10301 -0.0316 0.11435 -0.03594 0.12523 C -0.03663 0.12708 -0.03681 0.12963 -0.0375 0.13218 C -0.03906 0.13727 -0.03958 0.13634 -0.04167 0.14167 C -0.04479 0.15139 -0.04601 0.15903 -0.0507 0.16667 C -0.05625 0.19028 -0.04792 0.15741 -0.05556 0.1794 C -0.05677 0.18194 -0.05625 0.18565 -0.05729 0.18773 C -0.06215 0.19815 -0.06684 0.20787 -0.07222 0.21713 C -0.07604 0.22338 -0.07795 0.2331 -0.08229 0.23796 C -0.08368 0.24514 -0.08594 0.25046 -0.08976 0.25463 C -0.09219 0.26296 -0.09549 0.27268 -0.10052 0.27685 C -0.1033 0.2831 -0.10486 0.29074 -0.10799 0.2963 C -0.1158 0.31181 -0.12326 0.32639 -0.13195 0.34097 C -0.13629 0.34815 -0.14028 0.35625 -0.14531 0.36181 C -0.14705 0.3662 -0.15122 0.3713 -0.15434 0.37292 C -0.15729 0.38032 -0.1625 0.38449 -0.16667 0.38981 C -0.17118 0.39514 -0.17465 0.40486 -0.18004 0.40764 C -0.18385 0.4125 -0.18767 0.41713 -0.19167 0.42176 C -0.19358 0.42431 -0.19653 0.42546 -0.19826 0.4287 C -0.20382 0.43796 -0.20087 0.43588 -0.20556 0.43843 C -0.20955 0.44491 -0.21528 0.44861 -0.22049 0.45093 C -0.22326 0.45393 -0.23125 0.46343 -0.23385 0.46505 C -0.23576 0.46597 -0.23767 0.46643 -0.23976 0.46759 C -0.24358 0.47014 -0.24479 0.47431 -0.24879 0.47593 C -0.25313 0.48333 -0.26198 0.48773 -0.26788 0.49005 C -0.2717 0.49653 -0.2783 0.49907 -0.28351 0.50116 C -0.28767 0.50532 -0.29149 0.50903 -0.29601 0.51088 C -0.30208 0.51782 -0.29913 0.51574 -0.30521 0.51782 C -0.31632 0.53032 -0.33299 0.52986 -0.34583 0.53194 C -0.43351 0.53032 -0.4 0.53032 -0.4467 0.53032 " pathEditMode="relative" rAng="0" ptsTypes="ffffffffffffffffffffffffffffffffff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00347 0.01852 0.01441 0.03125 0.02448 0.04444 C 0.0349 0.05787 0.04531 0.07153 0.05556 0.08472 C 0.06094 0.09166 0.06945 0.10694 0.07587 0.10972 C 0.07986 0.11504 0.0842 0.12407 0.08976 0.12639 C 0.09288 0.13241 0.09792 0.13889 0.10261 0.14305 C 0.10834 0.15416 0.12084 0.16666 0.12934 0.175 C 0.13351 0.17893 0.14115 0.18935 0.14636 0.19166 C 0.15018 0.19537 0.15504 0.2 0.1592 0.20278 C 0.16129 0.20416 0.16563 0.20555 0.16563 0.20579 C 0.2092 0.24791 0.26806 0.25208 0.32084 0.25416 C 0.36997 0.25347 0.4066 0.25856 0.45018 0.24444 C 0.45781 0.23796 0.46806 0.23611 0.47691 0.23333 C 0.48368 0.23125 0.47656 0.2331 0.48316 0.22916 C 0.48542 0.22801 0.48976 0.22639 0.48976 0.22662 C 0.49514 0.22106 0.49861 0.21967 0.50469 0.21666 C 0.51007 0.21389 0.51406 0.20879 0.51962 0.20694 C 0.52587 0.20139 0.53334 0.1993 0.53993 0.19444 C 0.55104 0.18657 0.54236 0.19074 0.54965 0.1875 C 0.55226 0.18217 0.55087 0.18449 0.554 0.18055 " pathEditMode="relative" rAng="0" ptsTypes="fffffffffffffffffffA">
                                      <p:cBhvr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-0.00348 0.01412 -0.00295 0.03079 0.00312 0.04306 C 0.00555 0.05579 0.00364 0.05093 0.00729 0.05834 C 0.0085 0.06505 0.00937 0.06806 0.0125 0.07361 C 0.01493 0.08311 0.0184 0.09074 0.02291 0.09861 C 0.02413 0.10695 0.02673 0.11343 0.03125 0.11945 C 0.03333 0.12616 0.03368 0.13102 0.0375 0.13611 C 0.03993 0.14561 0.03663 0.13542 0.04166 0.14306 C 0.04409 0.14676 0.04618 0.15324 0.04896 0.15695 C 0.04982 0.15811 0.05121 0.15857 0.05208 0.15973 C 0.05538 0.16412 0.05781 0.17084 0.06146 0.175 C 0.06267 0.17639 0.06423 0.17686 0.06562 0.17778 C 0.06666 0.17871 0.06788 0.1794 0.06875 0.18056 C 0.07482 0.18773 0.0776 0.19236 0.08541 0.19584 C 0.09184 0.2044 0.10121 0.20787 0.10937 0.2125 C 0.11423 0.21528 0.11649 0.21806 0.12187 0.21945 C 0.13073 0.22523 0.13993 0.2301 0.14896 0.23473 C 0.15034 0.23542 0.15191 0.23635 0.15312 0.2375 C 0.15434 0.23866 0.15486 0.24098 0.15625 0.24167 C 0.1585 0.24283 0.16111 0.2426 0.16354 0.24306 C 0.16701 0.24607 0.17031 0.24653 0.17396 0.24861 C 0.1776 0.2507 0.18055 0.25533 0.18437 0.25695 C 0.19548 0.26181 0.20607 0.26574 0.21771 0.26806 C 0.22691 0.27223 0.2217 0.27061 0.23333 0.27223 C 0.24184 0.27593 0.24722 0.27547 0.25729 0.27639 C 0.28073 0.28426 0.30746 0.28218 0.33125 0.28334 C 0.37048 0.28982 0.41527 0.2882 0.45416 0.28889 C 0.46215 0.28936 0.47014 0.28959 0.47812 0.29028 C 0.48854 0.29098 0.50937 0.29306 0.50937 0.29306 C 0.53159 0.29144 0.52257 0.29167 0.53646 0.29167 " pathEditMode="relative" ptsTypes="fffffffffffffffffffffffffffffA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C -0.0007 0.01296 0.00034 0.01736 -0.00348 0.02639 C -0.00452 0.03356 -0.00695 0.03866 -0.00938 0.04467 C -0.01007 0.04606 -0.01059 0.04815 -0.01094 0.05023 C -0.01129 0.05162 -0.01146 0.05324 -0.01181 0.0544 C -0.01615 0.06597 -0.01355 0.0581 -0.01771 0.06412 C -0.0257 0.07569 -0.03212 0.08727 -0.04046 0.09791 C -0.04219 0.1 -0.04289 0.1037 -0.04462 0.10625 C -0.0474 0.10972 -0.05087 0.11065 -0.05382 0.11319 C -0.0573 0.11597 -0.05955 0.12083 -0.06303 0.12315 C -0.0665 0.1287 -0.06806 0.12893 -0.0724 0.13125 C -0.07744 0.1375 -0.08403 0.13935 -0.09011 0.14375 C -0.09532 0.14791 -0.10035 0.15208 -0.10591 0.15509 C -0.1125 0.16342 -0.1224 0.16435 -0.13039 0.16782 C -0.13455 0.16944 -0.13855 0.17338 -0.14289 0.17477 C -0.15747 0.1787 -0.17275 0.18264 -0.18733 0.1831 C -0.20591 0.18379 -0.24271 0.18472 -0.24271 0.18495 " pathEditMode="relative" rAng="0" ptsTypes="ffffffffffffffffA">
                                      <p:cBhvr>
                                        <p:cTn id="3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22222E-6 C -0.00086 0.03935 0.00139 0.08287 -0.00607 0.12037 C -0.00711 0.13379 -0.00885 0.14491 -0.0118 0.15671 C -0.01267 0.16991 -0.01354 0.18356 -0.01736 0.19444 C -0.01805 0.20046 -0.01927 0.20509 -0.021 0.21041 C -0.02222 0.22037 -0.02621 0.22708 -0.02812 0.23657 C -0.03177 0.25532 -0.03871 0.26967 -0.04583 0.2831 C -0.04947 0.28958 -0.0519 0.29953 -0.05572 0.30486 C -0.06041 0.31921 -0.05295 0.29745 -0.06006 0.31366 C -0.06493 0.32477 -0.06041 0.32106 -0.06579 0.32384 C -0.06996 0.33241 -0.07569 0.34028 -0.08072 0.34699 C -0.08159 0.34815 -0.08194 0.35023 -0.08281 0.35139 C -0.08437 0.35324 -0.08628 0.3537 -0.08784 0.35578 C -0.09045 0.35903 -0.0927 0.36203 -0.09565 0.36435 C -0.09704 0.36574 -0.09982 0.36736 -0.09982 0.36759 C -0.10243 0.37477 -0.10763 0.37824 -0.11197 0.38032 C -0.11562 0.38796 -0.11631 0.38773 -0.12187 0.38912 C -0.13038 0.39791 -0.14045 0.39699 -0.14965 0.3993 C -0.17222 0.39838 -0.17274 0.40278 -0.18593 0.39491 C -0.18975 0.39259 -0.19392 0.3919 -0.19809 0.39051 C -0.20052 0.38958 -0.20503 0.38611 -0.20503 0.38634 " pathEditMode="relative" rAng="0" ptsTypes="ffffffffffffffffffffA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5" name="Picture 49" descr="J:\C2C\Images\1.BSDE ILLUSTRATION LIBRARY\_ToSort\pla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005" y="3189012"/>
            <a:ext cx="5089548" cy="21555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9259" name="Picture 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8170" y="145289"/>
            <a:ext cx="908894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101" y="1212642"/>
            <a:ext cx="927859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3526" y="1226544"/>
            <a:ext cx="907723" cy="977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471" y="200837"/>
            <a:ext cx="925341" cy="989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3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72" y="200837"/>
            <a:ext cx="918129" cy="9891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4" name="Picture 4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57" y="1076344"/>
            <a:ext cx="981488" cy="11281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51" y="2161345"/>
            <a:ext cx="918132" cy="989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3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07" y="2158657"/>
            <a:ext cx="927859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694" y="2105800"/>
            <a:ext cx="908894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11" y="3083134"/>
            <a:ext cx="917431" cy="9884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4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191" y="4214238"/>
            <a:ext cx="914853" cy="977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3" name="Picture 4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150" y="3096530"/>
            <a:ext cx="908893" cy="10447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4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55" y="4146941"/>
            <a:ext cx="909362" cy="1045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38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666" y="3083134"/>
            <a:ext cx="927858" cy="9918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076" y="4203024"/>
            <a:ext cx="918131" cy="989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411" y="5478961"/>
            <a:ext cx="452786" cy="4878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5439" y="2573022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40295 0.5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3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0608 0.1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66562 -0.15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48889 -0.544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7934 -0.1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68038 -0.4194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7777 0.506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6806 -0.260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35886 -0.314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5903 0.5099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53142 0.357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51232 0.3583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65833 0.1076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38854 0.2516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68038 0.1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5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073" y="108722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2696" y="315200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077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483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1863" y="111530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312" y="350845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589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995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73" y="2339752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8722" y="1593422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1562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968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67" y="2242846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616" y="1478386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274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680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68" y="2177398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7647" y="1412938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138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544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383" y="1511069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10362" y="746609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085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91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160" y="1595534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609" y="831074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986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392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067" y="2841874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638" y="2077414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98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04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544" y="2605151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367" y="1840691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850" y="4318777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256" y="3480435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454" y="2869290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00433" y="2104830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581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987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972" y="1220771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421" y="456311"/>
            <a:ext cx="1202997" cy="990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093" y="5052225"/>
            <a:ext cx="831947" cy="23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499" y="4208384"/>
            <a:ext cx="576831" cy="1058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875" y="5455203"/>
            <a:ext cx="601498" cy="4952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12552" y="284252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37847" y="59257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17</a:t>
            </a: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6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51" y="59257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29399" y="670199"/>
            <a:ext cx="539579" cy="621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061" y="491912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87251" y="578142"/>
            <a:ext cx="490994" cy="607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496" y="59257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294" y="713551"/>
            <a:ext cx="564577" cy="5352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03" y="195894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559" y="2103092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28" y="1647325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097" y="1776333"/>
            <a:ext cx="590095" cy="5015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932" y="1375855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516762" y="1476516"/>
            <a:ext cx="456417" cy="456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667" y="1776333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734" y="1887430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51" y="3259439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892416" y="3357054"/>
            <a:ext cx="613547" cy="444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853" y="2842887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418" y="2961615"/>
            <a:ext cx="557354" cy="550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862" y="24731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99" y="2630537"/>
            <a:ext cx="493944" cy="5274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108" y="404192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145" y="4150523"/>
            <a:ext cx="439810" cy="4729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613" y="3701409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292" y="3858740"/>
            <a:ext cx="456417" cy="456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668" y="3113670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458" y="3236819"/>
            <a:ext cx="539579" cy="6219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467" y="27160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445" y="2800247"/>
            <a:ext cx="569224" cy="640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684" y="2473111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7869949" y="2613313"/>
            <a:ext cx="613547" cy="4445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978" y="4041924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9970" y="4126177"/>
            <a:ext cx="490994" cy="607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675" y="3760270"/>
            <a:ext cx="1056079" cy="88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619368" y="3836575"/>
            <a:ext cx="557354" cy="550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J:\C2C\Images\1.BSDE ILLUSTRATION LIBRARY\_ToSort\Eng_Y09_U1_Lv4_Aus_Icons_pie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732" y="5519282"/>
            <a:ext cx="528039" cy="4419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323" y="126766"/>
            <a:ext cx="6430963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1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4" y="453120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J:\C2C\Images\Art Collection\Sports\soccer-bal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006" y="5516218"/>
            <a:ext cx="460254" cy="4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39879" y="2604299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13</a:t>
            </a:r>
          </a:p>
        </p:txBody>
      </p:sp>
      <p:pic>
        <p:nvPicPr>
          <p:cNvPr id="21" name="Picture 7" descr="J:\C2C\Images\Art Collection\Sports\soccer-ball.png">
            <a:extLst>
              <a:ext uri="{FF2B5EF4-FFF2-40B4-BE49-F238E27FC236}">
                <a16:creationId xmlns:a16="http://schemas.microsoft.com/office/drawing/2014/main" id="{6956A549-097F-48CF-9D45-E615F0BD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611" y="3025018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J:\C2C\Images\Art Collection\Sports\soccer-ball.png">
            <a:extLst>
              <a:ext uri="{FF2B5EF4-FFF2-40B4-BE49-F238E27FC236}">
                <a16:creationId xmlns:a16="http://schemas.microsoft.com/office/drawing/2014/main" id="{FD40A8C1-9304-4150-A17D-5C92739E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32" y="3682292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J:\C2C\Images\Art Collection\Sports\soccer-ball.png">
            <a:extLst>
              <a:ext uri="{FF2B5EF4-FFF2-40B4-BE49-F238E27FC236}">
                <a16:creationId xmlns:a16="http://schemas.microsoft.com/office/drawing/2014/main" id="{2A624CFB-AC12-43CC-95C0-66B5D263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5784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J:\C2C\Images\Art Collection\Sports\soccer-ball.png">
            <a:extLst>
              <a:ext uri="{FF2B5EF4-FFF2-40B4-BE49-F238E27FC236}">
                <a16:creationId xmlns:a16="http://schemas.microsoft.com/office/drawing/2014/main" id="{F6CA00FD-EA88-4EF1-99C1-E18D1FB3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343" y="4474743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J:\C2C\Images\Art Collection\Sports\soccer-ball.png">
            <a:extLst>
              <a:ext uri="{FF2B5EF4-FFF2-40B4-BE49-F238E27FC236}">
                <a16:creationId xmlns:a16="http://schemas.microsoft.com/office/drawing/2014/main" id="{CB738DD7-2349-4329-B51E-C54BFE03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75" y="4555798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J:\C2C\Images\Art Collection\Sports\soccer-ball.png">
            <a:extLst>
              <a:ext uri="{FF2B5EF4-FFF2-40B4-BE49-F238E27FC236}">
                <a16:creationId xmlns:a16="http://schemas.microsoft.com/office/drawing/2014/main" id="{8AB276CA-276D-495B-A7B6-EAF6DE26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703" y="4388099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J:\C2C\Images\Art Collection\Sports\soccer-ball.png">
            <a:extLst>
              <a:ext uri="{FF2B5EF4-FFF2-40B4-BE49-F238E27FC236}">
                <a16:creationId xmlns:a16="http://schemas.microsoft.com/office/drawing/2014/main" id="{E79AD715-1793-4C56-A78D-838E6905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43" y="3556744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J:\C2C\Images\Art Collection\Sports\soccer-ball.png">
            <a:extLst>
              <a:ext uri="{FF2B5EF4-FFF2-40B4-BE49-F238E27FC236}">
                <a16:creationId xmlns:a16="http://schemas.microsoft.com/office/drawing/2014/main" id="{B255A866-F8E6-4015-8E0E-059CF793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452" y="4555798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J:\C2C\Images\Art Collection\Sports\soccer-ball.png">
            <a:extLst>
              <a:ext uri="{FF2B5EF4-FFF2-40B4-BE49-F238E27FC236}">
                <a16:creationId xmlns:a16="http://schemas.microsoft.com/office/drawing/2014/main" id="{DC60BDA0-AA8C-47BF-90B8-8C31CA97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101" y="3429000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J:\C2C\Images\Art Collection\Sports\soccer-ball.png">
            <a:extLst>
              <a:ext uri="{FF2B5EF4-FFF2-40B4-BE49-F238E27FC236}">
                <a16:creationId xmlns:a16="http://schemas.microsoft.com/office/drawing/2014/main" id="{3E967D5D-02BF-4F0C-880F-D1583EF3B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351" y="2469215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J:\C2C\Images\Art Collection\Sports\soccer-ball.png">
            <a:extLst>
              <a:ext uri="{FF2B5EF4-FFF2-40B4-BE49-F238E27FC236}">
                <a16:creationId xmlns:a16="http://schemas.microsoft.com/office/drawing/2014/main" id="{E10568EC-EBAB-47CB-9C97-AAB68B22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572" y="2481563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J:\C2C\Images\Art Collection\Sports\soccer-ball.png">
            <a:extLst>
              <a:ext uri="{FF2B5EF4-FFF2-40B4-BE49-F238E27FC236}">
                <a16:creationId xmlns:a16="http://schemas.microsoft.com/office/drawing/2014/main" id="{138AE571-605A-439C-8BCA-5A67768A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422" y="4221061"/>
            <a:ext cx="743869" cy="7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5774E-7 L 0.21424 4.85774E-7 C 0.31042 4.85774E-7 0.42865 -0.11427 0.42865 -0.2068 L 0.42865 -0.41383 " pathEditMode="relative" rAng="0" ptsTypes="FfFF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-20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30851 -0.49503 C 0.40469 -0.49503 0.47378 -0.28892 0.48594 -0.21467 L 0.5276 0.01596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23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1589E-6 L 0.44132 -0.45593 C 0.4875 -0.3863 0.50208 -0.37358 0.5151 -0.35045 L 0.53871 -0.31691 " pathEditMode="relative" rAng="0" ptsTypes="FfFF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55364 -0.14967 C 0.64496 -0.16701 0.60625 -0.19824 0.54739 -0.2563 L 0.31371 -0.42887 " pathEditMode="relative" rAng="0" ptsTypes="FfFF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0" y="-214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13889 -0.2563 C 0.22413 -0.21559 0.24496 -0.20518 0.33542 -0.16123 L 0.4684 -0.09739 " pathEditMode="relative" rAng="0" ptsTypes="FfFF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12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5774E-7 L 0.47101 -0.46125 C 0.56719 -0.46125 0.45104 -0.27018 0.40764 -0.18205 L 0.32326 -0.02915 " pathEditMode="relative" rAng="0" ptsTypes="FfFF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23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5068E-7 L 0.35955 -0.4823 C 0.41007 -0.41638 0.47847 -0.31552 0.52986 -0.2378 L 0.58646 -0.14643 " pathEditMode="relative" rAng="0" ptsTypes="FfFF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24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5068E-7 L 0.59445 -0.37913 C 0.52049 -0.37335 0.25868 -0.32593 0.17952 -0.31321 L 0.08993 -0.29817 " pathEditMode="relative" rAng="0" ptsTypes="FfFF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18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5591E-6 L 0.6151 -0.07124 C 0.56458 -0.19639 0.55503 -0.21489 0.49322 -0.37127 L 0.24895 -0.35161 " pathEditMode="relative" rAng="0" ptsTypes="FfFF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1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5591E-6 L 0.63507 -0.22183 C 0.53368 -0.36664 0.52379 -0.4247 0.48195 -0.38422 L 0.25764 -0.21605 " pathEditMode="relative" rAng="0" ptsTypes="FfFF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53" y="-2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5591E-6 L 0.24288 -0.56604 C 0.32465 -0.43511 0.29843 -0.47791 0.39843 -0.32616 L 0.46718 -0.22068 " pathEditMode="relative" rAng="0" ptsTypes="FfFF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1" y="-28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16007 -0.2755 C 0.26615 -0.32986 0.49566 -0.44922 0.46875 -0.37612 L 0.33924 -0.15382 " pathEditMode="relative" rAng="0" ptsTypes="FfFF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22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47675E-6 L 0.2349 -0.36918 C 0.27309 -0.4284 0.34965 -0.52579 0.36267 -0.37844 L 0.36528 -0.28475 " pathEditMode="relative" rAng="0" ptsTypes="FfFF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24712" y="298171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5</a:t>
            </a: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35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341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32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61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3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750" y="413468"/>
            <a:ext cx="1458568" cy="2123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257" y="5138627"/>
            <a:ext cx="559622" cy="8148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185 C 0.00486 -0.00718 -0.00798 0.1743 0.05087 0.18055 C 0.14011 0.18958 0.17483 0.25439 0.25764 0.18958 C 0.30955 0.15046 0.37032 0.05347 0.41511 0.05601 C 0.51615 0.05879 0.53716 0.15949 0.53716 0.25115 C 0.53959 0.38217 0.40816 0.49189 0.24827 0.50347 C 0.08629 0.5125 -0.0118 0.09976 -0.00017 0.00185 Z " pathEditMode="relative" rAng="0" ptsTypes="fffffff">
                                      <p:cBhvr>
                                        <p:cTn id="14" dur="4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62 C 0.01302 0.0118 0.05 0.26805 0.05868 0.28078 C 0.06927 0.26805 0.07778 0.25648 0.0908 0.24305 C 0.1651 0.16504 0.25469 0.13194 0.2908 0.16713 C 0.325 0.20532 0.29305 0.29884 0.2184 0.37685 C 0.20573 0.38819 0.19514 0.39953 0.18212 0.41018 C 0.19514 0.4199 0.20573 0.43055 0.2184 0.44398 C 0.29305 0.52176 0.325 0.61574 0.2908 0.65115 C 0.25469 0.68981 0.1651 0.65601 0.0908 0.57754 C 0.07778 0.56481 0.06927 0.55324 0.05868 0.53981 C 0.05 0.55324 0.03976 0.56481 0.02674 0.57754 C -0.04792 0.65601 -0.1375 0.68981 -0.17326 0.65115 C -0.20764 0.61574 -0.17552 0.52176 -0.10122 0.44398 C -0.0882 0.43055 -0.07761 0.4199 -0.06493 0.41018 C -0.07761 0.39953 -0.0882 0.38819 -0.10122 0.37685 C -0.17552 0.29884 -0.20764 0.20532 -0.17326 0.16713 C -0.1375 0.13194 -0.07465 -0.0794 1.11111E-6 -0.00162 Z " pathEditMode="relative" rAng="0" ptsTypes="fffffffffffffffff">
                                      <p:cBhvr>
                                        <p:cTn id="19" dur="4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69 C -0.00174 -0.05463 0.12517 0.16041 0.17916 0.16041 L 0.33125 0.19282 C 0.38524 0.19282 0.45382 0.33194 0.36528 0.39583 L 0.25833 0.46296 C 0.20434 0.50671 0.10434 0.5324 0.05035 0.5324 L -0.38611 0.51018 C -0.44011 0.51018 -0.00174 0.05601 -0.00174 0.00069 Z " pathEditMode="relative" rAng="0" ptsTypes="fFfFfFff">
                                      <p:cBhvr>
                                        <p:cTn id="24" dur="4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301 C -0.00086 0.07824 0.06459 0.17546 0.15139 0.17546 C 0.2533 0.17546 -0.04861 0.58287 -0.03298 0.54166 L -0.14218 0.34583 C -0.12621 0.30463 -0.08698 0.2368 0.0283 0.2368 C 0.10226 0.2368 0.18629 0.29791 0.18629 0.37361 C 0.18629 0.44884 0.10226 0.51018 0.0283 0.51018 C -0.08698 0.51018 -0.1283 0.44166 -0.14427 0.40046 L -0.15816 0.34583 C -0.17378 0.30463 -0.21076 0.2368 -0.31267 0.2368 C -0.39948 0.2368 -0.00086 -0.07269 -0.00086 0.00301 Z " pathEditMode="relative" rAng="0" ptsTypes="ffFffffFfff">
                                      <p:cBhvr>
                                        <p:cTn id="29" dur="4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C 0.05747 0.00509 -0.08038 0.26365 -0.05555 0.30995 L -0.02639 0.42685 C -0.01389 0.45 0.00573 0.46157 0.03004 0.46157 C 0.06459 0.46157 0.07743 0.43194 0.08004 0.38541 C 0.07743 0.34699 0.06875 0.28217 0.03837 0.25902 C 0.01146 0.24375 -0.03298 0.19745 -0.06771 0.25671 L -0.13472 0.33657 C -0.17986 0.38287 -0.15573 0.53101 -0.21215 0.53449 C -0.26857 0.53101 -0.30955 0.49421 -0.34514 0.45717 L -0.47725 0.3412 C -0.48975 0.32176 -0.56423 0.23796 -0.58854 0.23796 C -0.62309 0.23796 -0.75139 0.3456 -0.75382 0.38402 C -0.75139 0.43055 -0.62656 0.47338 -0.59201 0.47338 C -0.56771 0.47338 -0.43854 0.40717 -0.42604 0.38402 L -0.33889 0.31898 C -0.31406 0.27268 -0.05538 0.00509 0.00104 0.00185 Z " pathEditMode="relative" rAng="0" ptsTypes="fFffffFffFffffFff">
                                      <p:cBhvr>
                                        <p:cTn id="34" dur="4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1330161" y="2604563"/>
            <a:ext cx="6400223" cy="2747087"/>
          </a:xfrm>
          <a:custGeom>
            <a:avLst/>
            <a:gdLst>
              <a:gd name="connsiteX0" fmla="*/ 0 w 6400221"/>
              <a:gd name="connsiteY0" fmla="*/ 684784 h 2739135"/>
              <a:gd name="connsiteX1" fmla="*/ 3200111 w 6400221"/>
              <a:gd name="connsiteY1" fmla="*/ 1369568 h 2739135"/>
              <a:gd name="connsiteX2" fmla="*/ 6400222 w 6400221"/>
              <a:gd name="connsiteY2" fmla="*/ 684784 h 2739135"/>
              <a:gd name="connsiteX3" fmla="*/ 6400221 w 6400221"/>
              <a:gd name="connsiteY3" fmla="*/ 2054351 h 2739135"/>
              <a:gd name="connsiteX4" fmla="*/ 3200110 w 6400221"/>
              <a:gd name="connsiteY4" fmla="*/ 2739135 h 2739135"/>
              <a:gd name="connsiteX5" fmla="*/ -1 w 6400221"/>
              <a:gd name="connsiteY5" fmla="*/ 2054351 h 2739135"/>
              <a:gd name="connsiteX6" fmla="*/ 0 w 6400221"/>
              <a:gd name="connsiteY6" fmla="*/ 684784 h 2739135"/>
              <a:gd name="connsiteX0" fmla="*/ 0 w 6400221"/>
              <a:gd name="connsiteY0" fmla="*/ 684784 h 2739135"/>
              <a:gd name="connsiteX1" fmla="*/ 3200111 w 6400221"/>
              <a:gd name="connsiteY1" fmla="*/ 0 h 2739135"/>
              <a:gd name="connsiteX2" fmla="*/ 6400222 w 6400221"/>
              <a:gd name="connsiteY2" fmla="*/ 684784 h 2739135"/>
              <a:gd name="connsiteX3" fmla="*/ 3200111 w 6400221"/>
              <a:gd name="connsiteY3" fmla="*/ 1369568 h 2739135"/>
              <a:gd name="connsiteX4" fmla="*/ 0 w 6400221"/>
              <a:gd name="connsiteY4" fmla="*/ 684784 h 2739135"/>
              <a:gd name="connsiteX0" fmla="*/ 6400221 w 6400221"/>
              <a:gd name="connsiteY0" fmla="*/ 684784 h 2739135"/>
              <a:gd name="connsiteX1" fmla="*/ 3200110 w 6400221"/>
              <a:gd name="connsiteY1" fmla="*/ 1369568 h 2739135"/>
              <a:gd name="connsiteX2" fmla="*/ -1 w 6400221"/>
              <a:gd name="connsiteY2" fmla="*/ 684784 h 2739135"/>
              <a:gd name="connsiteX3" fmla="*/ 3200110 w 6400221"/>
              <a:gd name="connsiteY3" fmla="*/ 0 h 2739135"/>
              <a:gd name="connsiteX4" fmla="*/ 6400221 w 6400221"/>
              <a:gd name="connsiteY4" fmla="*/ 684784 h 2739135"/>
              <a:gd name="connsiteX5" fmla="*/ 6400221 w 6400221"/>
              <a:gd name="connsiteY5" fmla="*/ 2054351 h 2739135"/>
              <a:gd name="connsiteX6" fmla="*/ 3200110 w 6400221"/>
              <a:gd name="connsiteY6" fmla="*/ 2739135 h 2739135"/>
              <a:gd name="connsiteX7" fmla="*/ -1 w 6400221"/>
              <a:gd name="connsiteY7" fmla="*/ 2054351 h 2739135"/>
              <a:gd name="connsiteX8" fmla="*/ 0 w 6400221"/>
              <a:gd name="connsiteY8" fmla="*/ 684784 h 2739135"/>
              <a:gd name="connsiteX0" fmla="*/ 1 w 6400223"/>
              <a:gd name="connsiteY0" fmla="*/ 684784 h 2747087"/>
              <a:gd name="connsiteX1" fmla="*/ 3200112 w 6400223"/>
              <a:gd name="connsiteY1" fmla="*/ 1369568 h 2747087"/>
              <a:gd name="connsiteX2" fmla="*/ 6400223 w 6400223"/>
              <a:gd name="connsiteY2" fmla="*/ 684784 h 2747087"/>
              <a:gd name="connsiteX3" fmla="*/ 6400222 w 6400223"/>
              <a:gd name="connsiteY3" fmla="*/ 2054351 h 2747087"/>
              <a:gd name="connsiteX4" fmla="*/ 3200111 w 6400223"/>
              <a:gd name="connsiteY4" fmla="*/ 2739135 h 2747087"/>
              <a:gd name="connsiteX5" fmla="*/ 0 w 6400223"/>
              <a:gd name="connsiteY5" fmla="*/ 2054351 h 2747087"/>
              <a:gd name="connsiteX6" fmla="*/ 1 w 6400223"/>
              <a:gd name="connsiteY6" fmla="*/ 684784 h 2747087"/>
              <a:gd name="connsiteX0" fmla="*/ 1 w 6400223"/>
              <a:gd name="connsiteY0" fmla="*/ 684784 h 2747087"/>
              <a:gd name="connsiteX1" fmla="*/ 3200112 w 6400223"/>
              <a:gd name="connsiteY1" fmla="*/ 0 h 2747087"/>
              <a:gd name="connsiteX2" fmla="*/ 6400223 w 6400223"/>
              <a:gd name="connsiteY2" fmla="*/ 684784 h 2747087"/>
              <a:gd name="connsiteX3" fmla="*/ 3200112 w 6400223"/>
              <a:gd name="connsiteY3" fmla="*/ 1369568 h 2747087"/>
              <a:gd name="connsiteX4" fmla="*/ 1 w 6400223"/>
              <a:gd name="connsiteY4" fmla="*/ 684784 h 2747087"/>
              <a:gd name="connsiteX0" fmla="*/ 6400222 w 6400223"/>
              <a:gd name="connsiteY0" fmla="*/ 684784 h 2747087"/>
              <a:gd name="connsiteX1" fmla="*/ 3200111 w 6400223"/>
              <a:gd name="connsiteY1" fmla="*/ 1369568 h 2747087"/>
              <a:gd name="connsiteX2" fmla="*/ 0 w 6400223"/>
              <a:gd name="connsiteY2" fmla="*/ 684784 h 2747087"/>
              <a:gd name="connsiteX3" fmla="*/ 3200111 w 6400223"/>
              <a:gd name="connsiteY3" fmla="*/ 0 h 2747087"/>
              <a:gd name="connsiteX4" fmla="*/ 6400222 w 6400223"/>
              <a:gd name="connsiteY4" fmla="*/ 684784 h 2747087"/>
              <a:gd name="connsiteX5" fmla="*/ 6400222 w 6400223"/>
              <a:gd name="connsiteY5" fmla="*/ 2054351 h 2747087"/>
              <a:gd name="connsiteX6" fmla="*/ 3208062 w 6400223"/>
              <a:gd name="connsiteY6" fmla="*/ 2747087 h 2747087"/>
              <a:gd name="connsiteX7" fmla="*/ 0 w 6400223"/>
              <a:gd name="connsiteY7" fmla="*/ 2054351 h 2747087"/>
              <a:gd name="connsiteX8" fmla="*/ 1 w 6400223"/>
              <a:gd name="connsiteY8" fmla="*/ 684784 h 274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223" h="2747087" stroke="0" extrusionOk="0">
                <a:moveTo>
                  <a:pt x="1" y="684784"/>
                </a:moveTo>
                <a:cubicBezTo>
                  <a:pt x="1" y="1062980"/>
                  <a:pt x="1432739" y="1369568"/>
                  <a:pt x="3200112" y="1369568"/>
                </a:cubicBezTo>
                <a:cubicBezTo>
                  <a:pt x="4967485" y="1369568"/>
                  <a:pt x="6400223" y="1062980"/>
                  <a:pt x="6400223" y="684784"/>
                </a:cubicBezTo>
                <a:cubicBezTo>
                  <a:pt x="6400223" y="1141306"/>
                  <a:pt x="6400222" y="1597829"/>
                  <a:pt x="6400222" y="2054351"/>
                </a:cubicBezTo>
                <a:cubicBezTo>
                  <a:pt x="6400222" y="2432547"/>
                  <a:pt x="4967484" y="2739135"/>
                  <a:pt x="3200111" y="2739135"/>
                </a:cubicBezTo>
                <a:cubicBezTo>
                  <a:pt x="1432738" y="2739135"/>
                  <a:pt x="0" y="2432547"/>
                  <a:pt x="0" y="2054351"/>
                </a:cubicBezTo>
                <a:cubicBezTo>
                  <a:pt x="0" y="1597829"/>
                  <a:pt x="1" y="1141306"/>
                  <a:pt x="1" y="684784"/>
                </a:cubicBezTo>
                <a:close/>
              </a:path>
              <a:path w="6400223" h="2747087" fill="lighten" stroke="0" extrusionOk="0">
                <a:moveTo>
                  <a:pt x="1" y="684784"/>
                </a:moveTo>
                <a:cubicBezTo>
                  <a:pt x="1" y="306588"/>
                  <a:pt x="1432739" y="0"/>
                  <a:pt x="3200112" y="0"/>
                </a:cubicBezTo>
                <a:cubicBezTo>
                  <a:pt x="4967485" y="0"/>
                  <a:pt x="6400223" y="306588"/>
                  <a:pt x="6400223" y="684784"/>
                </a:cubicBezTo>
                <a:cubicBezTo>
                  <a:pt x="6400223" y="1062980"/>
                  <a:pt x="4967485" y="1369568"/>
                  <a:pt x="3200112" y="1369568"/>
                </a:cubicBezTo>
                <a:cubicBezTo>
                  <a:pt x="1432739" y="1369568"/>
                  <a:pt x="1" y="1062980"/>
                  <a:pt x="1" y="684784"/>
                </a:cubicBezTo>
                <a:close/>
              </a:path>
              <a:path w="6400223" h="2747087" fill="none" extrusionOk="0">
                <a:moveTo>
                  <a:pt x="6400222" y="684784"/>
                </a:moveTo>
                <a:cubicBezTo>
                  <a:pt x="6400222" y="1062980"/>
                  <a:pt x="4967484" y="1369568"/>
                  <a:pt x="3200111" y="1369568"/>
                </a:cubicBezTo>
                <a:cubicBezTo>
                  <a:pt x="1432738" y="1369568"/>
                  <a:pt x="0" y="1062980"/>
                  <a:pt x="0" y="684784"/>
                </a:cubicBezTo>
                <a:cubicBezTo>
                  <a:pt x="0" y="306588"/>
                  <a:pt x="1432738" y="0"/>
                  <a:pt x="3200111" y="0"/>
                </a:cubicBezTo>
                <a:cubicBezTo>
                  <a:pt x="4967484" y="0"/>
                  <a:pt x="6400222" y="306588"/>
                  <a:pt x="6400222" y="684784"/>
                </a:cubicBezTo>
                <a:lnTo>
                  <a:pt x="6400222" y="2054351"/>
                </a:lnTo>
                <a:cubicBezTo>
                  <a:pt x="6400222" y="2432547"/>
                  <a:pt x="4975435" y="2747087"/>
                  <a:pt x="3208062" y="2747087"/>
                </a:cubicBezTo>
                <a:cubicBezTo>
                  <a:pt x="1440689" y="2747087"/>
                  <a:pt x="0" y="2432547"/>
                  <a:pt x="0" y="2054351"/>
                </a:cubicBezTo>
                <a:cubicBezTo>
                  <a:pt x="0" y="1597829"/>
                  <a:pt x="1" y="1141306"/>
                  <a:pt x="1" y="684784"/>
                </a:cubicBezTo>
              </a:path>
            </a:pathLst>
          </a:custGeom>
          <a:gradFill flip="none" rotWithShape="1">
            <a:gsLst>
              <a:gs pos="0">
                <a:srgbClr val="FEF65E"/>
              </a:gs>
              <a:gs pos="100000">
                <a:srgbClr val="FFFFCC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759" y="2634351"/>
            <a:ext cx="6745287" cy="2405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29821" y="974935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2077" y="1174573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58845" y="1272612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589" y="1325720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94333" y="1248270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101" y="1236251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357" y="108136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5615" y="83798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485" y="524414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32229" y="41207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973" y="259493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67717" y="231337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461" y="20493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003205" y="276745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220949" y="417322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693" y="741998"/>
            <a:ext cx="338137" cy="631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868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468" y="3544759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026" y="3627821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163" y="3482487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420" y="324414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291" y="2953472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834" y="2778486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023" y="2662804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26" y="2633152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066" y="261696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561" y="3663471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011" y="2645427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958" y="2808626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9471" y="3352405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500" y="311250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6395" y="3713745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601" y="3686280"/>
            <a:ext cx="458523" cy="290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513" y="1242011"/>
            <a:ext cx="220499" cy="20274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454" y="926099"/>
            <a:ext cx="220564" cy="204840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460" y="767911"/>
            <a:ext cx="220564" cy="20802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466" y="693684"/>
            <a:ext cx="221391" cy="209738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062" y="727424"/>
            <a:ext cx="220499" cy="208120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003" y="727424"/>
            <a:ext cx="220564" cy="210058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9" y="926099"/>
            <a:ext cx="220564" cy="205106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015" y="1009597"/>
            <a:ext cx="220564" cy="210290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419" y="1464607"/>
            <a:ext cx="220628" cy="208015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15" y="1649395"/>
            <a:ext cx="220628" cy="20832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431" y="1742375"/>
            <a:ext cx="220628" cy="20893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264" y="1808036"/>
            <a:ext cx="221391" cy="209954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968" y="1768025"/>
            <a:ext cx="220628" cy="208744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974" y="1723291"/>
            <a:ext cx="220628" cy="209072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980" y="1588524"/>
            <a:ext cx="220628" cy="207494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987" y="1325720"/>
            <a:ext cx="221391" cy="20834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89877" y="3814758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69226" y="5508244"/>
            <a:ext cx="248527" cy="467518"/>
            <a:chOff x="4166241" y="5507062"/>
            <a:chExt cx="248527" cy="467518"/>
          </a:xfrm>
        </p:grpSpPr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049" y="5507063"/>
              <a:ext cx="45719" cy="467517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250" y="5507062"/>
              <a:ext cx="45719" cy="465159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2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241" y="5508244"/>
              <a:ext cx="45719" cy="466336"/>
            </a:xfrm>
            <a:prstGeom prst="rect">
              <a:avLst/>
            </a:prstGeom>
            <a:noFill/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6745" y="22222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12</a:t>
            </a: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708" y="1984553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371" y="1440270"/>
            <a:ext cx="1047244" cy="1621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430" y="1654815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356" y="1060413"/>
            <a:ext cx="1047244" cy="1663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52" y="891356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6496" y="326444"/>
            <a:ext cx="1047244" cy="1634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466" y="1282229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112" y="685369"/>
            <a:ext cx="1047244" cy="1666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021" y="2407310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965" y="1776268"/>
            <a:ext cx="1047243" cy="1699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21" y="2779537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83" y="2193306"/>
            <a:ext cx="1047243" cy="1655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015" y="3496382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04" y="2952099"/>
            <a:ext cx="1047244" cy="1621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737" y="3166644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663" y="2580868"/>
            <a:ext cx="1047244" cy="1663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59" y="2403185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803" y="1829647"/>
            <a:ext cx="1047244" cy="1634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773" y="2794058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045" y="2197198"/>
            <a:ext cx="1047244" cy="1666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328" y="3919139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1272" y="3288097"/>
            <a:ext cx="1047243" cy="16990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228" y="4291366"/>
            <a:ext cx="1040836" cy="10682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4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890" y="3713761"/>
            <a:ext cx="1047243" cy="16559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561" y="5473696"/>
            <a:ext cx="519437" cy="53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1305677" y="771277"/>
            <a:ext cx="6532647" cy="409492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521" y="1639722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185" y="1186628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021" y="2225929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68" y="2421578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891" y="279316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990" y="1968354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458" y="118737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5926" y="3692032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532" y="181340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053" y="333210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103" y="365315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284" y="396062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084" y="3105390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571" y="1534733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954" y="2764865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7737" y="2127380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103" y="2744581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382" y="2935784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574" y="3691157"/>
            <a:ext cx="538936" cy="538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310" y="5525160"/>
            <a:ext cx="430213" cy="4302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4971" y="203590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1212E-6 L -0.02951 -0.1704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8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4791E-6 L -0.12065 -0.133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728E-6 L -0.16025 -0.1140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5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3033E-6 L -0.14149 0.0626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3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577E-6 L -0.27448 -0.0175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6639E-6 L -0.1257 -0.2447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2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4471E-6 L 0.01823 -0.2618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3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1212E-6 L 0.03663 -0.1554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9919E-6 L -0.15278 0.1149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57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9919E-6 L -0.14445 0.164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8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2908E-6 L -0.01423 0.3215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6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7689E-6 L 0.02031 0.1473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7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8989E-6 L 0.14236 0.2500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7143E-6 L 0.11546 -0.2681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3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6521E-7 L 0.12118 -0.1179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5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3636E-6 L 0.13924 -0.12515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6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1999E-6 L 0.10955 0.10455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5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4187E-6 L 0.24809 -0.0323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16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006E-6 L 0.15069 0.1205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89877" y="661881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4</a:t>
            </a: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672" y="2615537"/>
            <a:ext cx="1171575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J:\C2C\Resources\Art Collection\Characters\pelican-talk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765" y1="27762" x2="46765" y2="27762"/>
                        <a14:foregroundMark x1="65882" y1="23796" x2="65882" y2="2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58649" y="1187624"/>
            <a:ext cx="1574345" cy="1634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936" y="3568757"/>
            <a:ext cx="1166813" cy="1631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J:\C2C\Resources\Art Collection\Characters\pelican-stand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94669" y="2212157"/>
            <a:ext cx="1173472" cy="157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956" y="4217231"/>
            <a:ext cx="1166813" cy="1227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J:\C2C\Resources\Art Collection\Characters\pelican-point.g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524" y="2909062"/>
            <a:ext cx="1668599" cy="15459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93" y="2790361"/>
            <a:ext cx="1171575" cy="2105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J:\C2C\Resources\Art Collection\Characters\pelican-stand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767" y="1424201"/>
            <a:ext cx="1173472" cy="1575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837" y="5538700"/>
            <a:ext cx="498939" cy="524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>
            <a:off x="6079673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 flipH="1">
            <a:off x="3789137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478" b="40788"/>
          <a:stretch/>
        </p:blipFill>
        <p:spPr bwMode="auto">
          <a:xfrm>
            <a:off x="1498600" y="2880343"/>
            <a:ext cx="1503425" cy="157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J:\C2C\Images\Art Collection\Food\Mth_Y02_U2_LP07_Chance_choc-icecrea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305" y="510123"/>
            <a:ext cx="1101874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C2C\Images\Art Collection\Food\Mth_Y02_U2_LP07_Chance_strawb-icecrea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128" y="510123"/>
            <a:ext cx="1097940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8047_C2C\Archive\Avatar bank\dragon\Eng_Y4_U6_ILM_Dragon_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C2C\Images\Art Collection\Food\Mth_Y02_U2_LP07_Chance_vanilla-icecream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734" y="510123"/>
            <a:ext cx="1102722" cy="2128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503343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5184" y="4783025"/>
            <a:ext cx="60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89137" y="3179257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3</a:t>
            </a:r>
          </a:p>
        </p:txBody>
      </p:sp>
      <p:pic>
        <p:nvPicPr>
          <p:cNvPr id="15" name="Picture 4" descr="J:\C2C\Images\Art Collection\Food\Mth_Y02_U2_LP07_Chance_strawb-icecream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813" y="5033437"/>
            <a:ext cx="401257" cy="7780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0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2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2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1.38889E-6 0.27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94452" y="225905"/>
            <a:ext cx="1078107" cy="4982517"/>
            <a:chOff x="6294452" y="225905"/>
            <a:chExt cx="1078107" cy="4982517"/>
          </a:xfrm>
        </p:grpSpPr>
        <p:pic>
          <p:nvPicPr>
            <p:cNvPr id="11295" name="Picture 3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081"/>
            <a:stretch/>
          </p:blipFill>
          <p:spPr bwMode="auto">
            <a:xfrm>
              <a:off x="6294452" y="225905"/>
              <a:ext cx="1078107" cy="498251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294452" y="5208422"/>
              <a:ext cx="10781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 txBox="1">
            <a:spLocks/>
          </p:cNvSpPr>
          <p:nvPr/>
        </p:nvSpPr>
        <p:spPr>
          <a:xfrm>
            <a:off x="4580403" y="326208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6</a:t>
            </a:r>
          </a:p>
        </p:txBody>
      </p:sp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64984">
            <a:off x="715948" y="731604"/>
            <a:ext cx="1206152" cy="9622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2804">
            <a:off x="4068799" y="2260762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4611">
            <a:off x="697193" y="3663233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6784" flipH="1">
            <a:off x="3180760" y="696493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0806" flipH="1">
            <a:off x="1672947" y="2177651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9867" flipH="1">
            <a:off x="2977386" y="3728414"/>
            <a:ext cx="1206153" cy="9622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12983" y="5580582"/>
            <a:ext cx="586137" cy="4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93 L 0.1382 0.04604 C 0.16858 0.05877 0.21997 0.06849 0.26701 0.06849 C 0.32066 0.06849 0.36233 0.04396 0.39254 0.02545 L 0.53646 -0.05622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2615E-6 L 0.01788 0.00764 C 0.03194 0.01666 0.06111 0.01527 0.0835 0.00764 C 0.1085 0.00764 0.13541 -0.04349 0.14427 -0.06062 L 0.16979 -0.14044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6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602 L 0.03055 0.01203 C 0.06076 0.0553 0.21979 0.05391 0.26701 0.05391 C 0.32083 0.05391 0.36389 0.03054 0.39409 -0.01273 L 0.53854 -0.20454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2" y="-6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119E-7 L 0.10381 0.05761 C 0.12673 0.06664 0.16909 0.08838 0.20468 0.08838 C 0.24548 0.08838 0.27777 0.06455 0.30069 0.05553 L 0.40625 2.22119E-7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4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62 L 0.00538 -0.00046 C 0.03646 0.02198 0.22934 0.07127 0.27864 0.07127 C 0.33437 0.07127 0.37882 0.059 0.40989 0.03656 L 0.5592 -0.06316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259E-6 L 0.10799 0.04188 C 0.13073 0.05137 0.16459 0.05669 0.2 0.05669 C 0.24219 0.06664 0.31736 0.01759 0.33889 -0.0111 L 0.42535 -0.14021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3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9064" y="384266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10</a:t>
            </a:r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674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70" name="Picture 31" descr="G:\8047_C2C\Archive\Avatar bank\Hannah and Jane\Eng_Y07_U02_ILM_Hannah_Positive_head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0794">
            <a:off x="340910" y="535434"/>
            <a:ext cx="1512619" cy="1131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" name="Rectangle 70"/>
          <p:cNvSpPr/>
          <p:nvPr/>
        </p:nvSpPr>
        <p:spPr>
          <a:xfrm rot="21080794">
            <a:off x="340910" y="538997"/>
            <a:ext cx="1512619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2" name="Picture 22" descr="G:\8047_C2C\Archive\Avatar bank\Arts_Avatars\Music_Mai_Reed\Mus_Mai_head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5684">
            <a:off x="3006852" y="529666"/>
            <a:ext cx="1133700" cy="114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3" name="Rectangle 72"/>
          <p:cNvSpPr/>
          <p:nvPr/>
        </p:nvSpPr>
        <p:spPr>
          <a:xfrm rot="455684">
            <a:off x="3006853" y="535434"/>
            <a:ext cx="1133700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4" name="Picture 23" descr="G:\8047_C2C\Archive\Avatar bank\Arts_Avatars\Music_Mai_Reed\Mus_Reed_head_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9234">
            <a:off x="6634016" y="2291266"/>
            <a:ext cx="1036637" cy="110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5" name="Picture 24" descr="G:\8047_C2C\Archive\Avatar bank\Arts_Avatars\Media_Arts_Gracie_Hugo\Media_arts_Hugo_head_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8020">
            <a:off x="7262284" y="3894803"/>
            <a:ext cx="1178676" cy="1120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6" name="Picture 25" descr="G:\8047_C2C\Archive\Avatar bank\Arts_Avatars\Media_Arts_Gracie_Hugo\Media_arts_Gracie_head_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451">
            <a:off x="406656" y="3917563"/>
            <a:ext cx="1239264" cy="1075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7" name="Picture 26" descr="G:\8047_C2C\Archive\Avatar bank\Arts_Avatars\Drama_Beckett_Angie\Dra_Beckett_head_2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687">
            <a:off x="2751866" y="3841281"/>
            <a:ext cx="1139371" cy="1227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8" name="Picture 28" descr="G:\8047_C2C\Archive\Avatar bank\Civ_Y3-6_Avatars_extras.1167\final\Civ_Y3-6_Avatars_Kauri_head_1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6553">
            <a:off x="4071418" y="2284671"/>
            <a:ext cx="1202644" cy="111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9" name="Picture 29" descr="G:\8047_C2C\Archive\Avatar bank\Civics_country Man&amp;girl_City_eoman&amp;boy\CIC_Y5_U6Band_U2_Country_Girl_Head_Avatar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8536">
            <a:off x="4997183" y="3935601"/>
            <a:ext cx="1159155" cy="1039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0" name="Picture 32" descr="G:\8047_C2C\Archive\Avatar bank\Civ_Y3-6_Avatars_extras.1167\final\Civ_Y3-6_Avatars_CiCi_head_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6080">
            <a:off x="1310987" y="2347603"/>
            <a:ext cx="1241456" cy="987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" name="Picture 21" descr="G:\8047_C2C\Archive\Avatar bank\Arts_Avatars\Visual_Arts_Leo_Raku\Var_Leo_head_1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36137">
            <a:off x="5293874" y="538997"/>
            <a:ext cx="1381125" cy="112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2" name="Rectangle 81"/>
          <p:cNvSpPr/>
          <p:nvPr/>
        </p:nvSpPr>
        <p:spPr>
          <a:xfrm rot="21159451">
            <a:off x="406657" y="3917563"/>
            <a:ext cx="1239264" cy="1075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Rectangle 82"/>
          <p:cNvSpPr/>
          <p:nvPr/>
        </p:nvSpPr>
        <p:spPr>
          <a:xfrm rot="686080">
            <a:off x="1310988" y="2347603"/>
            <a:ext cx="1241456" cy="987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Rectangle 83"/>
          <p:cNvSpPr/>
          <p:nvPr/>
        </p:nvSpPr>
        <p:spPr>
          <a:xfrm rot="486687">
            <a:off x="2751866" y="3841025"/>
            <a:ext cx="1139371" cy="122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/>
          <p:cNvSpPr/>
          <p:nvPr/>
        </p:nvSpPr>
        <p:spPr>
          <a:xfrm rot="388536">
            <a:off x="4997183" y="3935600"/>
            <a:ext cx="1159155" cy="1039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Rectangle 85"/>
          <p:cNvSpPr/>
          <p:nvPr/>
        </p:nvSpPr>
        <p:spPr>
          <a:xfrm rot="21038020">
            <a:off x="7262285" y="3900731"/>
            <a:ext cx="1178676" cy="1114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Rectangle 86"/>
          <p:cNvSpPr/>
          <p:nvPr/>
        </p:nvSpPr>
        <p:spPr>
          <a:xfrm rot="20996553">
            <a:off x="4071419" y="2284670"/>
            <a:ext cx="1202644" cy="110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Rectangle 87"/>
          <p:cNvSpPr/>
          <p:nvPr/>
        </p:nvSpPr>
        <p:spPr>
          <a:xfrm rot="479234">
            <a:off x="6634017" y="2291265"/>
            <a:ext cx="1036636" cy="1106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Rectangle 88"/>
          <p:cNvSpPr/>
          <p:nvPr/>
        </p:nvSpPr>
        <p:spPr>
          <a:xfrm rot="21036137">
            <a:off x="5293874" y="538996"/>
            <a:ext cx="1381125" cy="111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7" name="Group 26"/>
          <p:cNvGrpSpPr/>
          <p:nvPr/>
        </p:nvGrpSpPr>
        <p:grpSpPr>
          <a:xfrm>
            <a:off x="4073424" y="5535451"/>
            <a:ext cx="518319" cy="409631"/>
            <a:chOff x="7199868" y="2443665"/>
            <a:chExt cx="1036637" cy="1106731"/>
          </a:xfrm>
          <a:effectLst/>
        </p:grpSpPr>
        <p:pic>
          <p:nvPicPr>
            <p:cNvPr id="90" name="Picture 23" descr="G:\8047_C2C\Archive\Avatar bank\Arts_Avatars\Music_Mai_Reed\Mus_Reed_head_1.pn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868" y="2443666"/>
              <a:ext cx="1036637" cy="11001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1" name="Rectangle 90"/>
            <p:cNvSpPr/>
            <p:nvPr/>
          </p:nvSpPr>
          <p:spPr>
            <a:xfrm>
              <a:off x="7199869" y="2443665"/>
              <a:ext cx="1036636" cy="1106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4" grpId="0" animBg="1"/>
      <p:bldP spid="71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8047_C2C\Archive\Avatar bank\dragon\Eng_Y4_U6_ILM_Dragon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77523">
            <a:off x="974259" y="2602530"/>
            <a:ext cx="2382664" cy="440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04365" y="4243524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20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75340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0436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94690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18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01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70436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7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65665" y="297148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0436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14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9469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13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85015" y="1685922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7534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11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6566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10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55990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9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6315" y="1685923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8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49469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6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28501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5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7534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4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6566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3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55990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46315" y="401821"/>
            <a:ext cx="1049110" cy="987333"/>
          </a:xfrm>
          <a:prstGeom prst="cloud">
            <a:avLst/>
          </a:prstGeom>
          <a:solidFill>
            <a:srgbClr val="FFFFFF"/>
          </a:solidFill>
          <a:ln w="19050" cap="rnd" cmpd="sng">
            <a:solidFill>
              <a:srgbClr val="FBA94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3600" dirty="0"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802" y="4381182"/>
            <a:ext cx="2700646" cy="1341656"/>
          </a:xfrm>
          <a:prstGeom prst="wedgeEllipseCallout">
            <a:avLst>
              <a:gd name="adj1" fmla="val -71620"/>
              <a:gd name="adj2" fmla="val 18778"/>
            </a:avLst>
          </a:prstGeom>
          <a:solidFill>
            <a:srgbClr val="FFFFFF"/>
          </a:solidFill>
          <a:ln w="28575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Count with me.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3588" y="4044126"/>
            <a:ext cx="2942184" cy="2207240"/>
          </a:xfrm>
          <a:prstGeom prst="wedgeEllipseCallout">
            <a:avLst>
              <a:gd name="adj1" fmla="val -64826"/>
              <a:gd name="adj2" fmla="val 7804"/>
            </a:avLst>
          </a:prstGeom>
          <a:solidFill>
            <a:srgbClr val="FFFFFF"/>
          </a:solidFill>
          <a:ln w="28575">
            <a:solidFill>
              <a:srgbClr val="FFCC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AWESOME!</a:t>
            </a:r>
          </a:p>
          <a:p>
            <a:pPr algn="ctr"/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  <a:p>
            <a:pPr algn="ctr"/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Have fun counting!</a:t>
            </a:r>
          </a:p>
        </p:txBody>
      </p:sp>
    </p:spTree>
    <p:extLst>
      <p:ext uri="{BB962C8B-B14F-4D97-AF65-F5344CB8AC3E}">
        <p14:creationId xmlns:p14="http://schemas.microsoft.com/office/powerpoint/2010/main" val="18013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9552" y="3216070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14</a:t>
            </a:r>
          </a:p>
        </p:txBody>
      </p:sp>
      <p:pic>
        <p:nvPicPr>
          <p:cNvPr id="15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98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1431237" y="192878"/>
            <a:ext cx="1077086" cy="1453171"/>
            <a:chOff x="1431237" y="192878"/>
            <a:chExt cx="1077086" cy="1453171"/>
          </a:xfrm>
        </p:grpSpPr>
        <p:pic>
          <p:nvPicPr>
            <p:cNvPr id="157" name="Picture 5" descr="G:\8047_C2C\MATHS\_MASTER TEMPLATES\Avatars\Year_05_ILM_Robot_images\Mth_Y05_U01_ILM_robot_redtalk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7" y="192878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Oval 157"/>
            <p:cNvSpPr/>
            <p:nvPr/>
          </p:nvSpPr>
          <p:spPr>
            <a:xfrm>
              <a:off x="1887513" y="355473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437057" y="198698"/>
            <a:ext cx="1077086" cy="1453171"/>
            <a:chOff x="1431237" y="192878"/>
            <a:chExt cx="1077086" cy="1453171"/>
          </a:xfrm>
        </p:grpSpPr>
        <p:pic>
          <p:nvPicPr>
            <p:cNvPr id="160" name="Picture 5" descr="G:\8047_C2C\MATHS\_MASTER TEMPLATES\Avatars\Year_05_ILM_Robot_images\Mth_Y05_U01_ILM_robot_redtalk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237" y="192878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Rounded Rectangle 160"/>
            <p:cNvSpPr/>
            <p:nvPr/>
          </p:nvSpPr>
          <p:spPr>
            <a:xfrm>
              <a:off x="1861305" y="859601"/>
              <a:ext cx="221712" cy="151678"/>
            </a:xfrm>
            <a:prstGeom prst="roundRect">
              <a:avLst>
                <a:gd name="adj" fmla="val 1038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373883" y="544658"/>
            <a:ext cx="1381535" cy="749611"/>
            <a:chOff x="3373883" y="544658"/>
            <a:chExt cx="1381535" cy="749611"/>
          </a:xfrm>
        </p:grpSpPr>
        <p:pic>
          <p:nvPicPr>
            <p:cNvPr id="163" name="Picture 1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3883" y="544658"/>
              <a:ext cx="1381535" cy="7496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Oval 163"/>
            <p:cNvSpPr/>
            <p:nvPr/>
          </p:nvSpPr>
          <p:spPr>
            <a:xfrm>
              <a:off x="4118821" y="608640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5" name="Oval 164"/>
            <p:cNvSpPr/>
            <p:nvPr/>
          </p:nvSpPr>
          <p:spPr>
            <a:xfrm>
              <a:off x="3979288" y="666473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373882" y="550477"/>
            <a:ext cx="1381535" cy="749611"/>
            <a:chOff x="3373883" y="544658"/>
            <a:chExt cx="1381535" cy="749611"/>
          </a:xfrm>
        </p:grpSpPr>
        <p:pic>
          <p:nvPicPr>
            <p:cNvPr id="167" name="Picture 16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73883" y="544658"/>
              <a:ext cx="1381535" cy="749611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Rounded Rectangle 167"/>
            <p:cNvSpPr/>
            <p:nvPr/>
          </p:nvSpPr>
          <p:spPr>
            <a:xfrm>
              <a:off x="4019695" y="883282"/>
              <a:ext cx="231236" cy="129885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620978" y="380920"/>
            <a:ext cx="1101391" cy="1077086"/>
            <a:chOff x="5620978" y="380920"/>
            <a:chExt cx="1101391" cy="1077086"/>
          </a:xfrm>
        </p:grpSpPr>
        <p:pic>
          <p:nvPicPr>
            <p:cNvPr id="170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78" y="380920"/>
              <a:ext cx="1101391" cy="10770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1" name="Oval 170"/>
            <p:cNvSpPr/>
            <p:nvPr/>
          </p:nvSpPr>
          <p:spPr>
            <a:xfrm>
              <a:off x="5937868" y="397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2" name="Oval 171"/>
            <p:cNvSpPr/>
            <p:nvPr/>
          </p:nvSpPr>
          <p:spPr>
            <a:xfrm>
              <a:off x="6191769" y="397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620978" y="386739"/>
            <a:ext cx="1101391" cy="1077086"/>
            <a:chOff x="5620978" y="380920"/>
            <a:chExt cx="1101391" cy="1077086"/>
          </a:xfrm>
        </p:grpSpPr>
        <p:pic>
          <p:nvPicPr>
            <p:cNvPr id="174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978" y="380920"/>
              <a:ext cx="1101391" cy="1077086"/>
            </a:xfrm>
            <a:prstGeom prst="rect">
              <a:avLst/>
            </a:prstGeom>
            <a:noFill/>
            <a:effectLst>
              <a:glow rad="101600">
                <a:srgbClr val="FFC0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Rounded Rectangle 174"/>
            <p:cNvSpPr/>
            <p:nvPr/>
          </p:nvSpPr>
          <p:spPr>
            <a:xfrm>
              <a:off x="5992422" y="730674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587928" y="380920"/>
            <a:ext cx="1252337" cy="1077087"/>
            <a:chOff x="7587928" y="380920"/>
            <a:chExt cx="1252337" cy="1077087"/>
          </a:xfrm>
        </p:grpSpPr>
        <p:pic>
          <p:nvPicPr>
            <p:cNvPr id="177" name="Picture 12" descr="G:\8047_C2C\MATHS\_MASTER TEMPLATES\Avatars\Year_05_ILM_Robot_images\Mth_Y05_U01_ILM_robot_bluethink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928" y="380920"/>
              <a:ext cx="1252337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Oval 177"/>
            <p:cNvSpPr/>
            <p:nvPr/>
          </p:nvSpPr>
          <p:spPr>
            <a:xfrm>
              <a:off x="8011712" y="397886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9" name="Oval 178"/>
            <p:cNvSpPr/>
            <p:nvPr/>
          </p:nvSpPr>
          <p:spPr>
            <a:xfrm>
              <a:off x="8201796" y="398133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7587928" y="380919"/>
            <a:ext cx="1252337" cy="1077087"/>
            <a:chOff x="7587928" y="380920"/>
            <a:chExt cx="1252337" cy="1077087"/>
          </a:xfrm>
        </p:grpSpPr>
        <p:pic>
          <p:nvPicPr>
            <p:cNvPr id="181" name="Picture 12" descr="G:\8047_C2C\MATHS\_MASTER TEMPLATES\Avatars\Year_05_ILM_Robot_images\Mth_Y05_U01_ILM_robot_bluethink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928" y="380920"/>
              <a:ext cx="1252337" cy="1077087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Rounded Rectangle 181"/>
            <p:cNvSpPr/>
            <p:nvPr/>
          </p:nvSpPr>
          <p:spPr>
            <a:xfrm>
              <a:off x="7997959" y="859601"/>
              <a:ext cx="335945" cy="232116"/>
            </a:xfrm>
            <a:prstGeom prst="roundRect">
              <a:avLst>
                <a:gd name="adj" fmla="val 10387"/>
              </a:avLst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368133" y="1389326"/>
            <a:ext cx="1077086" cy="1234427"/>
            <a:chOff x="368133" y="1389326"/>
            <a:chExt cx="1077086" cy="1234427"/>
          </a:xfrm>
        </p:grpSpPr>
        <p:pic>
          <p:nvPicPr>
            <p:cNvPr id="184" name="Picture 8" descr="G:\8047_C2C\MATHS\_MASTER TEMPLATES\Avatars\Year_05_ILM_Robot_images\Mth_Y05_U01_ILM_robot_yellowtalk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" y="1389326"/>
              <a:ext cx="1077086" cy="12344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Oval 184"/>
            <p:cNvSpPr/>
            <p:nvPr/>
          </p:nvSpPr>
          <p:spPr>
            <a:xfrm>
              <a:off x="664866" y="1437021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6" name="Oval 185"/>
            <p:cNvSpPr/>
            <p:nvPr/>
          </p:nvSpPr>
          <p:spPr>
            <a:xfrm>
              <a:off x="830799" y="1438669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Oval 186"/>
            <p:cNvSpPr/>
            <p:nvPr/>
          </p:nvSpPr>
          <p:spPr>
            <a:xfrm>
              <a:off x="982553" y="1437021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8133" y="1389326"/>
            <a:ext cx="1077086" cy="1234427"/>
            <a:chOff x="368133" y="1389326"/>
            <a:chExt cx="1077086" cy="1234427"/>
          </a:xfrm>
        </p:grpSpPr>
        <p:pic>
          <p:nvPicPr>
            <p:cNvPr id="189" name="Picture 8" descr="G:\8047_C2C\MATHS\_MASTER TEMPLATES\Avatars\Year_05_ILM_Robot_images\Mth_Y05_U01_ILM_robot_yellowtalk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33" y="1389326"/>
              <a:ext cx="1077086" cy="123442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Rounded Rectangle 189"/>
            <p:cNvSpPr/>
            <p:nvPr/>
          </p:nvSpPr>
          <p:spPr>
            <a:xfrm>
              <a:off x="748287" y="1869647"/>
              <a:ext cx="316777" cy="147374"/>
            </a:xfrm>
            <a:prstGeom prst="roundRect">
              <a:avLst>
                <a:gd name="adj" fmla="val 11957"/>
              </a:avLst>
            </a:pr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319413" y="1467996"/>
            <a:ext cx="1248499" cy="1077087"/>
            <a:chOff x="2319413" y="1467996"/>
            <a:chExt cx="1248499" cy="1077087"/>
          </a:xfrm>
        </p:grpSpPr>
        <p:pic>
          <p:nvPicPr>
            <p:cNvPr id="192" name="Picture 15" descr="G:\8047_C2C\MATHS\_MASTER TEMPLATES\Avatars\Year_05_ILM_Robot_images\Mth_Y05_U01_ILM_robot_brownthink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9413" y="1467996"/>
              <a:ext cx="1248499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Oval 192"/>
            <p:cNvSpPr/>
            <p:nvPr/>
          </p:nvSpPr>
          <p:spPr>
            <a:xfrm>
              <a:off x="2730768" y="1486923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4" name="Oval 193"/>
            <p:cNvSpPr/>
            <p:nvPr/>
          </p:nvSpPr>
          <p:spPr>
            <a:xfrm>
              <a:off x="2985556" y="1487527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2319412" y="1467995"/>
            <a:ext cx="1248499" cy="1077087"/>
            <a:chOff x="2319413" y="1467996"/>
            <a:chExt cx="1248499" cy="1077087"/>
          </a:xfrm>
        </p:grpSpPr>
        <p:pic>
          <p:nvPicPr>
            <p:cNvPr id="196" name="Picture 195" descr="G:\8047_C2C\MATHS\_MASTER TEMPLATES\Avatars\Year_05_ILM_Robot_images\Mth_Y05_U01_ILM_robot_brownthink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19413" y="1467996"/>
              <a:ext cx="1248499" cy="1077087"/>
            </a:xfrm>
            <a:prstGeom prst="rect">
              <a:avLst/>
            </a:prstGeom>
            <a:noFill/>
            <a:effectLst>
              <a:glow rad="101600">
                <a:srgbClr val="FFC000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7" name="Rounded Rectangle 196"/>
            <p:cNvSpPr/>
            <p:nvPr/>
          </p:nvSpPr>
          <p:spPr>
            <a:xfrm>
              <a:off x="2792927" y="1822096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4442106" y="1285329"/>
            <a:ext cx="1077086" cy="1453171"/>
            <a:chOff x="4442106" y="1279954"/>
            <a:chExt cx="1077086" cy="1453171"/>
          </a:xfrm>
        </p:grpSpPr>
        <p:pic>
          <p:nvPicPr>
            <p:cNvPr id="199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2106" y="1279954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Oval 199"/>
            <p:cNvSpPr/>
            <p:nvPr/>
          </p:nvSpPr>
          <p:spPr>
            <a:xfrm>
              <a:off x="4895132" y="1438669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442106" y="1279954"/>
            <a:ext cx="1077086" cy="1453171"/>
            <a:chOff x="4442106" y="1279954"/>
            <a:chExt cx="1077086" cy="1453171"/>
          </a:xfrm>
        </p:grpSpPr>
        <p:pic>
          <p:nvPicPr>
            <p:cNvPr id="205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2106" y="1279954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" name="Rounded Rectangle 205"/>
            <p:cNvSpPr/>
            <p:nvPr/>
          </p:nvSpPr>
          <p:spPr>
            <a:xfrm>
              <a:off x="4866394" y="1951024"/>
              <a:ext cx="221712" cy="151678"/>
            </a:xfrm>
            <a:prstGeom prst="roundRect">
              <a:avLst>
                <a:gd name="adj" fmla="val 881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6393385" y="1646445"/>
            <a:ext cx="1523527" cy="720189"/>
            <a:chOff x="6393385" y="1646445"/>
            <a:chExt cx="1523527" cy="720189"/>
          </a:xfrm>
        </p:grpSpPr>
        <p:pic>
          <p:nvPicPr>
            <p:cNvPr id="208" name="Picture 2" descr="G:\8047_C2C\MATHS\_MASTER TEMPLATES\Avatars\Year_05_ILM_Robot_images\Mth_Y05_U01_ILM_robot_greentalk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385" y="1646445"/>
              <a:ext cx="1523527" cy="720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" name="Oval 208"/>
            <p:cNvSpPr/>
            <p:nvPr/>
          </p:nvSpPr>
          <p:spPr>
            <a:xfrm>
              <a:off x="7000648" y="1682740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Oval 209"/>
            <p:cNvSpPr/>
            <p:nvPr/>
          </p:nvSpPr>
          <p:spPr>
            <a:xfrm>
              <a:off x="7205406" y="1748489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393384" y="1666768"/>
            <a:ext cx="1523527" cy="720189"/>
            <a:chOff x="6393385" y="1646445"/>
            <a:chExt cx="1523527" cy="720189"/>
          </a:xfrm>
        </p:grpSpPr>
        <p:pic>
          <p:nvPicPr>
            <p:cNvPr id="212" name="Picture 2" descr="G:\8047_C2C\MATHS\_MASTER TEMPLATES\Avatars\Year_05_ILM_Robot_images\Mth_Y05_U01_ILM_robot_greentalk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385" y="1646445"/>
              <a:ext cx="1523527" cy="720189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Rounded Rectangle 212"/>
            <p:cNvSpPr/>
            <p:nvPr/>
          </p:nvSpPr>
          <p:spPr>
            <a:xfrm>
              <a:off x="7037158" y="1967754"/>
              <a:ext cx="231236" cy="104423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3386918" y="2677527"/>
            <a:ext cx="1355952" cy="1077087"/>
            <a:chOff x="3386918" y="2677527"/>
            <a:chExt cx="1355952" cy="1077087"/>
          </a:xfrm>
        </p:grpSpPr>
        <p:pic>
          <p:nvPicPr>
            <p:cNvPr id="215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18" y="2677527"/>
              <a:ext cx="1355952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" name="Oval 215"/>
            <p:cNvSpPr/>
            <p:nvPr/>
          </p:nvSpPr>
          <p:spPr>
            <a:xfrm>
              <a:off x="3916216" y="2693756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Oval 216"/>
            <p:cNvSpPr/>
            <p:nvPr/>
          </p:nvSpPr>
          <p:spPr>
            <a:xfrm>
              <a:off x="4099647" y="2691641"/>
              <a:ext cx="120359" cy="114417"/>
            </a:xfrm>
            <a:prstGeom prst="ellipse">
              <a:avLst/>
            </a:prstGeom>
            <a:solidFill>
              <a:srgbClr val="5BBCD3"/>
            </a:solidFill>
            <a:ln w="12700">
              <a:solidFill>
                <a:srgbClr val="85A4D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386935" y="2677526"/>
            <a:ext cx="1355952" cy="1077087"/>
            <a:chOff x="3386918" y="2677527"/>
            <a:chExt cx="1355952" cy="1077087"/>
          </a:xfrm>
        </p:grpSpPr>
        <p:pic>
          <p:nvPicPr>
            <p:cNvPr id="219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18" y="2677527"/>
              <a:ext cx="1355952" cy="1077087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Rounded Rectangle 219"/>
            <p:cNvSpPr/>
            <p:nvPr/>
          </p:nvSpPr>
          <p:spPr>
            <a:xfrm>
              <a:off x="3901601" y="3149448"/>
              <a:ext cx="335945" cy="232116"/>
            </a:xfrm>
            <a:prstGeom prst="roundRect">
              <a:avLst>
                <a:gd name="adj" fmla="val 10387"/>
              </a:avLst>
            </a:prstGeom>
            <a:solidFill>
              <a:srgbClr val="00FF00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633130" y="2566875"/>
            <a:ext cx="1077086" cy="1298387"/>
            <a:chOff x="5633130" y="2566875"/>
            <a:chExt cx="1077086" cy="1298387"/>
          </a:xfrm>
        </p:grpSpPr>
        <p:pic>
          <p:nvPicPr>
            <p:cNvPr id="222" name="Picture 9" descr="G:\8047_C2C\MATHS\_MASTER TEMPLATES\Avatars\Year_05_ILM_Robot_images\Mth_Y05_U01_ILM_robot_yellowthink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3130" y="2566875"/>
              <a:ext cx="1077086" cy="12983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" name="Oval 222"/>
            <p:cNvSpPr/>
            <p:nvPr/>
          </p:nvSpPr>
          <p:spPr>
            <a:xfrm>
              <a:off x="5983793" y="2650226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Oval 223"/>
            <p:cNvSpPr/>
            <p:nvPr/>
          </p:nvSpPr>
          <p:spPr>
            <a:xfrm>
              <a:off x="6148742" y="2679175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Oval 224"/>
            <p:cNvSpPr/>
            <p:nvPr/>
          </p:nvSpPr>
          <p:spPr>
            <a:xfrm>
              <a:off x="6312732" y="2718053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633130" y="2566876"/>
            <a:ext cx="1077086" cy="1298387"/>
            <a:chOff x="5633130" y="2566875"/>
            <a:chExt cx="1077086" cy="1298387"/>
          </a:xfrm>
        </p:grpSpPr>
        <p:pic>
          <p:nvPicPr>
            <p:cNvPr id="227" name="Picture 9" descr="G:\8047_C2C\MATHS\_MASTER TEMPLATES\Avatars\Year_05_ILM_Robot_images\Mth_Y05_U01_ILM_robot_yellowthink.pn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33130" y="2566875"/>
              <a:ext cx="1077086" cy="129838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Rounded Rectangle 25"/>
            <p:cNvSpPr/>
            <p:nvPr/>
          </p:nvSpPr>
          <p:spPr>
            <a:xfrm>
              <a:off x="6013284" y="3104416"/>
              <a:ext cx="316777" cy="147374"/>
            </a:xfrm>
            <a:custGeom>
              <a:avLst/>
              <a:gdLst>
                <a:gd name="connsiteX0" fmla="*/ 0 w 316777"/>
                <a:gd name="connsiteY0" fmla="*/ 17622 h 147374"/>
                <a:gd name="connsiteX1" fmla="*/ 17622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17622 h 147374"/>
                <a:gd name="connsiteX0" fmla="*/ 0 w 316777"/>
                <a:gd name="connsiteY0" fmla="*/ 50959 h 147374"/>
                <a:gd name="connsiteX1" fmla="*/ 17622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50959 h 147374"/>
                <a:gd name="connsiteX0" fmla="*/ 0 w 316777"/>
                <a:gd name="connsiteY0" fmla="*/ 50959 h 147374"/>
                <a:gd name="connsiteX1" fmla="*/ 79534 w 316777"/>
                <a:gd name="connsiteY1" fmla="*/ 0 h 147374"/>
                <a:gd name="connsiteX2" fmla="*/ 299155 w 316777"/>
                <a:gd name="connsiteY2" fmla="*/ 0 h 147374"/>
                <a:gd name="connsiteX3" fmla="*/ 316777 w 316777"/>
                <a:gd name="connsiteY3" fmla="*/ 17622 h 147374"/>
                <a:gd name="connsiteX4" fmla="*/ 316777 w 316777"/>
                <a:gd name="connsiteY4" fmla="*/ 129752 h 147374"/>
                <a:gd name="connsiteX5" fmla="*/ 299155 w 316777"/>
                <a:gd name="connsiteY5" fmla="*/ 147374 h 147374"/>
                <a:gd name="connsiteX6" fmla="*/ 17622 w 316777"/>
                <a:gd name="connsiteY6" fmla="*/ 147374 h 147374"/>
                <a:gd name="connsiteX7" fmla="*/ 0 w 316777"/>
                <a:gd name="connsiteY7" fmla="*/ 129752 h 147374"/>
                <a:gd name="connsiteX8" fmla="*/ 0 w 316777"/>
                <a:gd name="connsiteY8" fmla="*/ 50959 h 147374"/>
                <a:gd name="connsiteX0" fmla="*/ 0 w 316777"/>
                <a:gd name="connsiteY0" fmla="*/ 50959 h 147374"/>
                <a:gd name="connsiteX1" fmla="*/ 77954 w 316777"/>
                <a:gd name="connsiteY1" fmla="*/ 88840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101767 w 316777"/>
                <a:gd name="connsiteY1" fmla="*/ 100747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108911 w 316777"/>
                <a:gd name="connsiteY1" fmla="*/ 115034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79534 w 316777"/>
                <a:gd name="connsiteY2" fmla="*/ 0 h 147374"/>
                <a:gd name="connsiteX3" fmla="*/ 299155 w 316777"/>
                <a:gd name="connsiteY3" fmla="*/ 0 h 147374"/>
                <a:gd name="connsiteX4" fmla="*/ 316777 w 316777"/>
                <a:gd name="connsiteY4" fmla="*/ 17622 h 147374"/>
                <a:gd name="connsiteX5" fmla="*/ 316777 w 316777"/>
                <a:gd name="connsiteY5" fmla="*/ 129752 h 147374"/>
                <a:gd name="connsiteX6" fmla="*/ 299155 w 316777"/>
                <a:gd name="connsiteY6" fmla="*/ 147374 h 147374"/>
                <a:gd name="connsiteX7" fmla="*/ 17622 w 316777"/>
                <a:gd name="connsiteY7" fmla="*/ 147374 h 147374"/>
                <a:gd name="connsiteX8" fmla="*/ 0 w 316777"/>
                <a:gd name="connsiteY8" fmla="*/ 129752 h 147374"/>
                <a:gd name="connsiteX9" fmla="*/ 0 w 316777"/>
                <a:gd name="connsiteY9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79534 w 316777"/>
                <a:gd name="connsiteY3" fmla="*/ 0 h 147374"/>
                <a:gd name="connsiteX4" fmla="*/ 299155 w 316777"/>
                <a:gd name="connsiteY4" fmla="*/ 0 h 147374"/>
                <a:gd name="connsiteX5" fmla="*/ 316777 w 316777"/>
                <a:gd name="connsiteY5" fmla="*/ 17622 h 147374"/>
                <a:gd name="connsiteX6" fmla="*/ 316777 w 316777"/>
                <a:gd name="connsiteY6" fmla="*/ 129752 h 147374"/>
                <a:gd name="connsiteX7" fmla="*/ 299155 w 316777"/>
                <a:gd name="connsiteY7" fmla="*/ 147374 h 147374"/>
                <a:gd name="connsiteX8" fmla="*/ 17622 w 316777"/>
                <a:gd name="connsiteY8" fmla="*/ 147374 h 147374"/>
                <a:gd name="connsiteX9" fmla="*/ 0 w 316777"/>
                <a:gd name="connsiteY9" fmla="*/ 129752 h 147374"/>
                <a:gd name="connsiteX10" fmla="*/ 0 w 316777"/>
                <a:gd name="connsiteY10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85097 w 316777"/>
                <a:gd name="connsiteY3" fmla="*/ 19784 h 147374"/>
                <a:gd name="connsiteX4" fmla="*/ 79534 w 316777"/>
                <a:gd name="connsiteY4" fmla="*/ 0 h 147374"/>
                <a:gd name="connsiteX5" fmla="*/ 299155 w 316777"/>
                <a:gd name="connsiteY5" fmla="*/ 0 h 147374"/>
                <a:gd name="connsiteX6" fmla="*/ 316777 w 316777"/>
                <a:gd name="connsiteY6" fmla="*/ 17622 h 147374"/>
                <a:gd name="connsiteX7" fmla="*/ 316777 w 316777"/>
                <a:gd name="connsiteY7" fmla="*/ 129752 h 147374"/>
                <a:gd name="connsiteX8" fmla="*/ 299155 w 316777"/>
                <a:gd name="connsiteY8" fmla="*/ 147374 h 147374"/>
                <a:gd name="connsiteX9" fmla="*/ 17622 w 316777"/>
                <a:gd name="connsiteY9" fmla="*/ 147374 h 147374"/>
                <a:gd name="connsiteX10" fmla="*/ 0 w 316777"/>
                <a:gd name="connsiteY10" fmla="*/ 129752 h 147374"/>
                <a:gd name="connsiteX11" fmla="*/ 0 w 316777"/>
                <a:gd name="connsiteY11" fmla="*/ 50959 h 147374"/>
                <a:gd name="connsiteX0" fmla="*/ 0 w 316777"/>
                <a:gd name="connsiteY0" fmla="*/ 50959 h 147374"/>
                <a:gd name="connsiteX1" fmla="*/ 99386 w 316777"/>
                <a:gd name="connsiteY1" fmla="*/ 103128 h 147374"/>
                <a:gd name="connsiteX2" fmla="*/ 101766 w 316777"/>
                <a:gd name="connsiteY2" fmla="*/ 60265 h 147374"/>
                <a:gd name="connsiteX3" fmla="*/ 85097 w 316777"/>
                <a:gd name="connsiteY3" fmla="*/ 19784 h 147374"/>
                <a:gd name="connsiteX4" fmla="*/ 79534 w 316777"/>
                <a:gd name="connsiteY4" fmla="*/ 0 h 147374"/>
                <a:gd name="connsiteX5" fmla="*/ 299155 w 316777"/>
                <a:gd name="connsiteY5" fmla="*/ 0 h 147374"/>
                <a:gd name="connsiteX6" fmla="*/ 316777 w 316777"/>
                <a:gd name="connsiteY6" fmla="*/ 17622 h 147374"/>
                <a:gd name="connsiteX7" fmla="*/ 316777 w 316777"/>
                <a:gd name="connsiteY7" fmla="*/ 129752 h 147374"/>
                <a:gd name="connsiteX8" fmla="*/ 299155 w 316777"/>
                <a:gd name="connsiteY8" fmla="*/ 147374 h 147374"/>
                <a:gd name="connsiteX9" fmla="*/ 17622 w 316777"/>
                <a:gd name="connsiteY9" fmla="*/ 147374 h 147374"/>
                <a:gd name="connsiteX10" fmla="*/ 0 w 316777"/>
                <a:gd name="connsiteY10" fmla="*/ 129752 h 147374"/>
                <a:gd name="connsiteX11" fmla="*/ 0 w 316777"/>
                <a:gd name="connsiteY11" fmla="*/ 50959 h 147374"/>
                <a:gd name="connsiteX0" fmla="*/ 0 w 316777"/>
                <a:gd name="connsiteY0" fmla="*/ 50959 h 147374"/>
                <a:gd name="connsiteX1" fmla="*/ 27947 w 316777"/>
                <a:gd name="connsiteY1" fmla="*/ 86459 h 147374"/>
                <a:gd name="connsiteX2" fmla="*/ 99386 w 316777"/>
                <a:gd name="connsiteY2" fmla="*/ 103128 h 147374"/>
                <a:gd name="connsiteX3" fmla="*/ 101766 w 316777"/>
                <a:gd name="connsiteY3" fmla="*/ 60265 h 147374"/>
                <a:gd name="connsiteX4" fmla="*/ 85097 w 316777"/>
                <a:gd name="connsiteY4" fmla="*/ 19784 h 147374"/>
                <a:gd name="connsiteX5" fmla="*/ 79534 w 316777"/>
                <a:gd name="connsiteY5" fmla="*/ 0 h 147374"/>
                <a:gd name="connsiteX6" fmla="*/ 299155 w 316777"/>
                <a:gd name="connsiteY6" fmla="*/ 0 h 147374"/>
                <a:gd name="connsiteX7" fmla="*/ 316777 w 316777"/>
                <a:gd name="connsiteY7" fmla="*/ 17622 h 147374"/>
                <a:gd name="connsiteX8" fmla="*/ 316777 w 316777"/>
                <a:gd name="connsiteY8" fmla="*/ 129752 h 147374"/>
                <a:gd name="connsiteX9" fmla="*/ 299155 w 316777"/>
                <a:gd name="connsiteY9" fmla="*/ 147374 h 147374"/>
                <a:gd name="connsiteX10" fmla="*/ 17622 w 316777"/>
                <a:gd name="connsiteY10" fmla="*/ 147374 h 147374"/>
                <a:gd name="connsiteX11" fmla="*/ 0 w 316777"/>
                <a:gd name="connsiteY11" fmla="*/ 129752 h 147374"/>
                <a:gd name="connsiteX12" fmla="*/ 0 w 316777"/>
                <a:gd name="connsiteY12" fmla="*/ 50959 h 147374"/>
                <a:gd name="connsiteX0" fmla="*/ 0 w 316777"/>
                <a:gd name="connsiteY0" fmla="*/ 50959 h 147374"/>
                <a:gd name="connsiteX1" fmla="*/ 27947 w 316777"/>
                <a:gd name="connsiteY1" fmla="*/ 86459 h 147374"/>
                <a:gd name="connsiteX2" fmla="*/ 66047 w 316777"/>
                <a:gd name="connsiteY2" fmla="*/ 112653 h 147374"/>
                <a:gd name="connsiteX3" fmla="*/ 99386 w 316777"/>
                <a:gd name="connsiteY3" fmla="*/ 103128 h 147374"/>
                <a:gd name="connsiteX4" fmla="*/ 101766 w 316777"/>
                <a:gd name="connsiteY4" fmla="*/ 60265 h 147374"/>
                <a:gd name="connsiteX5" fmla="*/ 85097 w 316777"/>
                <a:gd name="connsiteY5" fmla="*/ 19784 h 147374"/>
                <a:gd name="connsiteX6" fmla="*/ 79534 w 316777"/>
                <a:gd name="connsiteY6" fmla="*/ 0 h 147374"/>
                <a:gd name="connsiteX7" fmla="*/ 299155 w 316777"/>
                <a:gd name="connsiteY7" fmla="*/ 0 h 147374"/>
                <a:gd name="connsiteX8" fmla="*/ 316777 w 316777"/>
                <a:gd name="connsiteY8" fmla="*/ 17622 h 147374"/>
                <a:gd name="connsiteX9" fmla="*/ 316777 w 316777"/>
                <a:gd name="connsiteY9" fmla="*/ 129752 h 147374"/>
                <a:gd name="connsiteX10" fmla="*/ 299155 w 316777"/>
                <a:gd name="connsiteY10" fmla="*/ 147374 h 147374"/>
                <a:gd name="connsiteX11" fmla="*/ 17622 w 316777"/>
                <a:gd name="connsiteY11" fmla="*/ 147374 h 147374"/>
                <a:gd name="connsiteX12" fmla="*/ 0 w 316777"/>
                <a:gd name="connsiteY12" fmla="*/ 129752 h 147374"/>
                <a:gd name="connsiteX13" fmla="*/ 0 w 316777"/>
                <a:gd name="connsiteY13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6047 w 316777"/>
                <a:gd name="connsiteY3" fmla="*/ 112653 h 147374"/>
                <a:gd name="connsiteX4" fmla="*/ 99386 w 316777"/>
                <a:gd name="connsiteY4" fmla="*/ 103128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6047 w 316777"/>
                <a:gd name="connsiteY3" fmla="*/ 112653 h 147374"/>
                <a:gd name="connsiteX4" fmla="*/ 94624 w 316777"/>
                <a:gd name="connsiteY4" fmla="*/ 95984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  <a:gd name="connsiteX0" fmla="*/ 0 w 316777"/>
                <a:gd name="connsiteY0" fmla="*/ 50959 h 147374"/>
                <a:gd name="connsiteX1" fmla="*/ 27947 w 316777"/>
                <a:gd name="connsiteY1" fmla="*/ 69790 h 147374"/>
                <a:gd name="connsiteX2" fmla="*/ 27947 w 316777"/>
                <a:gd name="connsiteY2" fmla="*/ 86459 h 147374"/>
                <a:gd name="connsiteX3" fmla="*/ 63666 w 316777"/>
                <a:gd name="connsiteY3" fmla="*/ 105509 h 147374"/>
                <a:gd name="connsiteX4" fmla="*/ 94624 w 316777"/>
                <a:gd name="connsiteY4" fmla="*/ 95984 h 147374"/>
                <a:gd name="connsiteX5" fmla="*/ 101766 w 316777"/>
                <a:gd name="connsiteY5" fmla="*/ 60265 h 147374"/>
                <a:gd name="connsiteX6" fmla="*/ 85097 w 316777"/>
                <a:gd name="connsiteY6" fmla="*/ 19784 h 147374"/>
                <a:gd name="connsiteX7" fmla="*/ 79534 w 316777"/>
                <a:gd name="connsiteY7" fmla="*/ 0 h 147374"/>
                <a:gd name="connsiteX8" fmla="*/ 299155 w 316777"/>
                <a:gd name="connsiteY8" fmla="*/ 0 h 147374"/>
                <a:gd name="connsiteX9" fmla="*/ 316777 w 316777"/>
                <a:gd name="connsiteY9" fmla="*/ 17622 h 147374"/>
                <a:gd name="connsiteX10" fmla="*/ 316777 w 316777"/>
                <a:gd name="connsiteY10" fmla="*/ 129752 h 147374"/>
                <a:gd name="connsiteX11" fmla="*/ 299155 w 316777"/>
                <a:gd name="connsiteY11" fmla="*/ 147374 h 147374"/>
                <a:gd name="connsiteX12" fmla="*/ 17622 w 316777"/>
                <a:gd name="connsiteY12" fmla="*/ 147374 h 147374"/>
                <a:gd name="connsiteX13" fmla="*/ 0 w 316777"/>
                <a:gd name="connsiteY13" fmla="*/ 129752 h 147374"/>
                <a:gd name="connsiteX14" fmla="*/ 0 w 316777"/>
                <a:gd name="connsiteY14" fmla="*/ 50959 h 14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777" h="147374">
                  <a:moveTo>
                    <a:pt x="0" y="50959"/>
                  </a:moveTo>
                  <a:cubicBezTo>
                    <a:pt x="2673" y="41759"/>
                    <a:pt x="23289" y="63873"/>
                    <a:pt x="27947" y="69790"/>
                  </a:cubicBezTo>
                  <a:cubicBezTo>
                    <a:pt x="32605" y="75707"/>
                    <a:pt x="19613" y="80109"/>
                    <a:pt x="27947" y="86459"/>
                  </a:cubicBezTo>
                  <a:cubicBezTo>
                    <a:pt x="39352" y="94360"/>
                    <a:pt x="51760" y="102731"/>
                    <a:pt x="63666" y="105509"/>
                  </a:cubicBezTo>
                  <a:cubicBezTo>
                    <a:pt x="75572" y="108287"/>
                    <a:pt x="89068" y="102334"/>
                    <a:pt x="94624" y="95984"/>
                  </a:cubicBezTo>
                  <a:cubicBezTo>
                    <a:pt x="109204" y="98726"/>
                    <a:pt x="105075" y="77453"/>
                    <a:pt x="101766" y="60265"/>
                  </a:cubicBezTo>
                  <a:cubicBezTo>
                    <a:pt x="97400" y="46374"/>
                    <a:pt x="79277" y="46497"/>
                    <a:pt x="85097" y="19784"/>
                  </a:cubicBezTo>
                  <a:cubicBezTo>
                    <a:pt x="81392" y="9740"/>
                    <a:pt x="41873" y="3297"/>
                    <a:pt x="79534" y="0"/>
                  </a:cubicBezTo>
                  <a:lnTo>
                    <a:pt x="299155" y="0"/>
                  </a:lnTo>
                  <a:cubicBezTo>
                    <a:pt x="308887" y="0"/>
                    <a:pt x="316777" y="7890"/>
                    <a:pt x="316777" y="17622"/>
                  </a:cubicBezTo>
                  <a:lnTo>
                    <a:pt x="316777" y="129752"/>
                  </a:lnTo>
                  <a:cubicBezTo>
                    <a:pt x="316777" y="139484"/>
                    <a:pt x="308887" y="147374"/>
                    <a:pt x="299155" y="147374"/>
                  </a:cubicBezTo>
                  <a:lnTo>
                    <a:pt x="17622" y="147374"/>
                  </a:lnTo>
                  <a:cubicBezTo>
                    <a:pt x="7890" y="147374"/>
                    <a:pt x="0" y="139484"/>
                    <a:pt x="0" y="129752"/>
                  </a:cubicBezTo>
                  <a:lnTo>
                    <a:pt x="0" y="50959"/>
                  </a:lnTo>
                  <a:close/>
                </a:path>
              </a:pathLst>
            </a:cu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589848" y="2677526"/>
            <a:ext cx="1248499" cy="1077087"/>
            <a:chOff x="7589848" y="2677526"/>
            <a:chExt cx="1248499" cy="1077087"/>
          </a:xfrm>
        </p:grpSpPr>
        <p:pic>
          <p:nvPicPr>
            <p:cNvPr id="230" name="Picture 14" descr="G:\8047_C2C\MATHS\_MASTER TEMPLATES\Avatars\Year_05_ILM_Robot_images\Mth_Y05_U01_ILM_robot_browntalk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848" y="2677526"/>
              <a:ext cx="1248499" cy="10770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Oval 230"/>
            <p:cNvSpPr/>
            <p:nvPr/>
          </p:nvSpPr>
          <p:spPr>
            <a:xfrm>
              <a:off x="8016169" y="2699271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Oval 231"/>
            <p:cNvSpPr/>
            <p:nvPr/>
          </p:nvSpPr>
          <p:spPr>
            <a:xfrm>
              <a:off x="8278963" y="2696886"/>
              <a:ext cx="151754" cy="155750"/>
            </a:xfrm>
            <a:prstGeom prst="ellipse">
              <a:avLst/>
            </a:prstGeom>
            <a:solidFill>
              <a:srgbClr val="CFA583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595845" y="2677524"/>
            <a:ext cx="1248499" cy="1077087"/>
            <a:chOff x="7589848" y="2677526"/>
            <a:chExt cx="1248499" cy="1077087"/>
          </a:xfrm>
        </p:grpSpPr>
        <p:pic>
          <p:nvPicPr>
            <p:cNvPr id="234" name="Picture 14" descr="G:\8047_C2C\MATHS\_MASTER TEMPLATES\Avatars\Year_05_ILM_Robot_images\Mth_Y05_U01_ILM_robot_browntalk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848" y="2677526"/>
              <a:ext cx="1248499" cy="1077087"/>
            </a:xfrm>
            <a:prstGeom prst="rect">
              <a:avLst/>
            </a:prstGeom>
            <a:noFill/>
            <a:effectLst>
              <a:glow rad="101600">
                <a:srgbClr val="FFC000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" name="Rounded Rectangle 234"/>
            <p:cNvSpPr/>
            <p:nvPr/>
          </p:nvSpPr>
          <p:spPr>
            <a:xfrm>
              <a:off x="8077289" y="3028381"/>
              <a:ext cx="287523" cy="201289"/>
            </a:xfrm>
            <a:prstGeom prst="roundRect">
              <a:avLst>
                <a:gd name="adj" fmla="val 10387"/>
              </a:avLst>
            </a:prstGeom>
            <a:solidFill>
              <a:srgbClr val="00FFFF"/>
            </a:soli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08323" y="3902965"/>
            <a:ext cx="1077086" cy="1234427"/>
            <a:chOff x="2508323" y="3902965"/>
            <a:chExt cx="1077086" cy="1234427"/>
          </a:xfrm>
        </p:grpSpPr>
        <p:pic>
          <p:nvPicPr>
            <p:cNvPr id="237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23" y="3902965"/>
              <a:ext cx="1077086" cy="12344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" name="Oval 237"/>
            <p:cNvSpPr/>
            <p:nvPr/>
          </p:nvSpPr>
          <p:spPr>
            <a:xfrm>
              <a:off x="2806980" y="3946147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9" name="Oval 238"/>
            <p:cNvSpPr/>
            <p:nvPr/>
          </p:nvSpPr>
          <p:spPr>
            <a:xfrm>
              <a:off x="2970989" y="3946147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Oval 239"/>
            <p:cNvSpPr/>
            <p:nvPr/>
          </p:nvSpPr>
          <p:spPr>
            <a:xfrm>
              <a:off x="3122743" y="3947795"/>
              <a:ext cx="151754" cy="155750"/>
            </a:xfrm>
            <a:prstGeom prst="ellipse">
              <a:avLst/>
            </a:prstGeom>
            <a:solidFill>
              <a:srgbClr val="FEF65E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522890" y="3902964"/>
            <a:ext cx="1077086" cy="1234427"/>
            <a:chOff x="2508323" y="3902965"/>
            <a:chExt cx="1077086" cy="1234427"/>
          </a:xfrm>
        </p:grpSpPr>
        <p:pic>
          <p:nvPicPr>
            <p:cNvPr id="242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323" y="3902965"/>
              <a:ext cx="1077086" cy="1234427"/>
            </a:xfrm>
            <a:prstGeom prst="rect">
              <a:avLst/>
            </a:prstGeom>
            <a:noFill/>
            <a:effectLst>
              <a:glow rad="101600">
                <a:srgbClr val="FEF65E">
                  <a:alpha val="6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Rounded Rectangle 242"/>
            <p:cNvSpPr/>
            <p:nvPr/>
          </p:nvSpPr>
          <p:spPr>
            <a:xfrm>
              <a:off x="2888385" y="4385529"/>
              <a:ext cx="316777" cy="147374"/>
            </a:xfrm>
            <a:prstGeom prst="roundRect">
              <a:avLst>
                <a:gd name="adj" fmla="val 11957"/>
              </a:avLst>
            </a:prstGeom>
            <a:solidFill>
              <a:srgbClr val="FF3300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461384" y="4177572"/>
            <a:ext cx="1171746" cy="720189"/>
            <a:chOff x="4461384" y="4177572"/>
            <a:chExt cx="1171746" cy="720189"/>
          </a:xfrm>
        </p:grpSpPr>
        <p:pic>
          <p:nvPicPr>
            <p:cNvPr id="245" name="Picture 3" descr="G:\8047_C2C\MATHS\_MASTER TEMPLATES\Avatars\Year_05_ILM_Robot_images\Mth_Y05_U01_ILM_robot_greenthink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84" y="4177572"/>
              <a:ext cx="1171746" cy="7201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" name="Oval 245"/>
            <p:cNvSpPr/>
            <p:nvPr/>
          </p:nvSpPr>
          <p:spPr>
            <a:xfrm>
              <a:off x="4825436" y="4214472"/>
              <a:ext cx="172191" cy="165266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7" name="Oval 246"/>
            <p:cNvSpPr/>
            <p:nvPr/>
          </p:nvSpPr>
          <p:spPr>
            <a:xfrm>
              <a:off x="5022385" y="4272505"/>
              <a:ext cx="120359" cy="114417"/>
            </a:xfrm>
            <a:prstGeom prst="ellipse">
              <a:avLst/>
            </a:prstGeom>
            <a:solidFill>
              <a:srgbClr val="007A34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4462340" y="4186289"/>
            <a:ext cx="1171746" cy="720189"/>
            <a:chOff x="4461384" y="4177572"/>
            <a:chExt cx="1171746" cy="720189"/>
          </a:xfrm>
        </p:grpSpPr>
        <p:pic>
          <p:nvPicPr>
            <p:cNvPr id="249" name="Picture 3" descr="G:\8047_C2C\MATHS\_MASTER TEMPLATES\Avatars\Year_05_ILM_Robot_images\Mth_Y05_U01_ILM_robot_greenthink.pn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384" y="4177572"/>
              <a:ext cx="1171746" cy="720189"/>
            </a:xfrm>
            <a:prstGeom prst="rect">
              <a:avLst/>
            </a:prstGeom>
            <a:noFill/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0" name="Rounded Rectangle 249"/>
            <p:cNvSpPr/>
            <p:nvPr/>
          </p:nvSpPr>
          <p:spPr>
            <a:xfrm>
              <a:off x="4866395" y="4487019"/>
              <a:ext cx="231236" cy="129885"/>
            </a:xfrm>
            <a:prstGeom prst="roundRect">
              <a:avLst>
                <a:gd name="adj" fmla="val 11957"/>
              </a:avLst>
            </a:prstGeom>
            <a:solidFill>
              <a:srgbClr val="9900FF"/>
            </a:solidFill>
            <a:ln w="63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710216" y="3793592"/>
            <a:ext cx="1077086" cy="1453171"/>
            <a:chOff x="6710216" y="3793592"/>
            <a:chExt cx="1077086" cy="1453171"/>
          </a:xfrm>
        </p:grpSpPr>
        <p:pic>
          <p:nvPicPr>
            <p:cNvPr id="252" name="Picture 6" descr="G:\8047_C2C\MATHS\_MASTER TEMPLATES\Avatars\Year_05_ILM_Robot_images\Mth_Y05_U01_ILM_robot_redthink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216" y="3793592"/>
              <a:ext cx="1077086" cy="145317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3" name="Oval 252"/>
            <p:cNvSpPr/>
            <p:nvPr/>
          </p:nvSpPr>
          <p:spPr>
            <a:xfrm>
              <a:off x="7205406" y="3957670"/>
              <a:ext cx="171033" cy="17280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709880" y="3791877"/>
            <a:ext cx="1077086" cy="1453171"/>
            <a:chOff x="6710216" y="3793592"/>
            <a:chExt cx="1077086" cy="1453171"/>
          </a:xfrm>
        </p:grpSpPr>
        <p:pic>
          <p:nvPicPr>
            <p:cNvPr id="255" name="Picture 6" descr="G:\8047_C2C\MATHS\_MASTER TEMPLATES\Avatars\Year_05_ILM_Robot_images\Mth_Y05_U01_ILM_robot_redthink.pn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216" y="3793592"/>
              <a:ext cx="1077086" cy="1453171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" name="Rounded Rectangle 255"/>
            <p:cNvSpPr/>
            <p:nvPr/>
          </p:nvSpPr>
          <p:spPr>
            <a:xfrm>
              <a:off x="7137903" y="4465226"/>
              <a:ext cx="221712" cy="151678"/>
            </a:xfrm>
            <a:prstGeom prst="roundRect">
              <a:avLst>
                <a:gd name="adj" fmla="val 11957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4308377" y="5491748"/>
            <a:ext cx="742167" cy="497040"/>
            <a:chOff x="6055736" y="2724633"/>
            <a:chExt cx="818729" cy="553819"/>
          </a:xfrm>
        </p:grpSpPr>
        <p:pic>
          <p:nvPicPr>
            <p:cNvPr id="258" name="Picture 4" descr="G:\8047_C2C\MATHS\_MASTER TEMPLATES\Avatars\Year_05_ILM_Robot_images\Mth_Y05_U01_ILM_robot_redpoint.pn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9927" y="2724633"/>
              <a:ext cx="345469" cy="46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Picture 7" descr="G:\8047_C2C\MATHS\_MASTER TEMPLATES\Avatars\Year_05_ILM_Robot_images\Mth_Y05_U01_ILM_robot_yellowpoint.png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996" y="2781412"/>
              <a:ext cx="345469" cy="39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11" descr="G:\8047_C2C\MATHS\_MASTER TEMPLATES\Avatars\Year_05_ILM_Robot_images\Mth_Y05_U01_ILM_robot_bluetalk.pn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653" y="2932982"/>
              <a:ext cx="434914" cy="34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13" descr="G:\8047_C2C\MATHS\_MASTER TEMPLATES\Avatars\Year_05_ILM_Robot_images\Mth_Y05_U01_ILM_robot_brownpoint.pn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55736" y="2820431"/>
              <a:ext cx="353265" cy="345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16" descr="G:\8047_C2C\MATHS\_MASTER TEMPLATES\Avatars\Year_05_ILM_Robot_images\Mth_Y05_U01_ILM_robot_greenpoint.pn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97401" y="2979379"/>
              <a:ext cx="443120" cy="240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52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2509" y="3278503"/>
            <a:ext cx="8447317" cy="2081448"/>
          </a:xfrm>
          <a:prstGeom prst="roundRect">
            <a:avLst/>
          </a:prstGeom>
          <a:solidFill>
            <a:srgbClr val="98CCF0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Arc 3"/>
          <p:cNvSpPr/>
          <p:nvPr/>
        </p:nvSpPr>
        <p:spPr>
          <a:xfrm rot="8225244">
            <a:off x="406188" y="2554326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c 18"/>
          <p:cNvSpPr/>
          <p:nvPr/>
        </p:nvSpPr>
        <p:spPr>
          <a:xfrm rot="8225244">
            <a:off x="1141724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rc 19"/>
          <p:cNvSpPr/>
          <p:nvPr/>
        </p:nvSpPr>
        <p:spPr>
          <a:xfrm rot="8225244">
            <a:off x="1877260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c 21"/>
          <p:cNvSpPr/>
          <p:nvPr/>
        </p:nvSpPr>
        <p:spPr>
          <a:xfrm rot="8225244">
            <a:off x="2612796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c 22"/>
          <p:cNvSpPr/>
          <p:nvPr/>
        </p:nvSpPr>
        <p:spPr>
          <a:xfrm rot="8225244">
            <a:off x="3348332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c 23"/>
          <p:cNvSpPr/>
          <p:nvPr/>
        </p:nvSpPr>
        <p:spPr>
          <a:xfrm rot="8225244">
            <a:off x="4083868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c 24"/>
          <p:cNvSpPr/>
          <p:nvPr/>
        </p:nvSpPr>
        <p:spPr>
          <a:xfrm rot="8225244">
            <a:off x="4819404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c 25"/>
          <p:cNvSpPr/>
          <p:nvPr/>
        </p:nvSpPr>
        <p:spPr>
          <a:xfrm rot="8225244">
            <a:off x="5554940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c 26"/>
          <p:cNvSpPr/>
          <p:nvPr/>
        </p:nvSpPr>
        <p:spPr>
          <a:xfrm rot="8225244">
            <a:off x="6290476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c 27"/>
          <p:cNvSpPr/>
          <p:nvPr/>
        </p:nvSpPr>
        <p:spPr>
          <a:xfrm rot="8225244">
            <a:off x="7026012" y="2554327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Arc 28"/>
          <p:cNvSpPr/>
          <p:nvPr/>
        </p:nvSpPr>
        <p:spPr>
          <a:xfrm rot="8225244">
            <a:off x="7761549" y="2554326"/>
            <a:ext cx="1005840" cy="864524"/>
          </a:xfrm>
          <a:prstGeom prst="arc">
            <a:avLst>
              <a:gd name="adj1" fmla="val 16200000"/>
              <a:gd name="adj2" fmla="val 481573"/>
            </a:avLst>
          </a:prstGeom>
          <a:ln>
            <a:solidFill>
              <a:srgbClr val="419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7" name="Picture 5" descr="J:\C2C\Images\Art Collection\Characters\turtle-point-left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480" y1="23134" x2="57480" y2="23134"/>
                        <a14:backgroundMark x1="60630" y1="22388" x2="60630" y2="22388"/>
                        <a14:backgroundMark x1="45669" y1="27612" x2="45669" y2="27612"/>
                        <a14:backgroundMark x1="22047" y1="49254" x2="22047" y2="49254"/>
                        <a14:backgroundMark x1="74016" y1="70896" x2="74016" y2="70896"/>
                        <a14:backgroundMark x1="69291" y1="61194" x2="69291" y2="61194"/>
                        <a14:backgroundMark x1="69291" y1="63433" x2="69291" y2="63433"/>
                        <a14:backgroundMark x1="69291" y1="63433" x2="69291" y2="63433"/>
                        <a14:backgroundMark x1="56693" y1="64179" x2="56693" y2="64179"/>
                        <a14:backgroundMark x1="56693" y1="55970" x2="56693" y2="55970"/>
                        <a14:backgroundMark x1="90551" y1="58209" x2="90551" y2="58209"/>
                        <a14:backgroundMark x1="89764" y1="60448" x2="89764" y2="60448"/>
                        <a14:backgroundMark x1="88189" y1="59701" x2="88189" y2="59701"/>
                        <a14:backgroundMark x1="74803" y1="85075" x2="74803" y2="85075"/>
                        <a14:backgroundMark x1="58268" y1="89552" x2="58268" y2="89552"/>
                        <a14:backgroundMark x1="59055" y1="91791" x2="59055" y2="91791"/>
                        <a14:backgroundMark x1="62205" y1="95522" x2="62205" y2="95522"/>
                        <a14:backgroundMark x1="65354" y1="99254" x2="65354" y2="99254"/>
                        <a14:backgroundMark x1="66929" y1="99254" x2="66929" y2="99254"/>
                        <a14:backgroundMark x1="56693" y1="52239" x2="56693" y2="52239"/>
                        <a14:backgroundMark x1="49606" y1="30597" x2="49606" y2="30597"/>
                        <a14:backgroundMark x1="44094" y1="10448" x2="44094" y2="10448"/>
                        <a14:backgroundMark x1="44882" y1="11940" x2="44882" y2="11940"/>
                        <a14:backgroundMark x1="44882" y1="12687" x2="44882" y2="12687"/>
                        <a14:backgroundMark x1="18110" y1="746" x2="18110" y2="746"/>
                        <a14:backgroundMark x1="8661" y1="14925" x2="8661" y2="14925"/>
                        <a14:backgroundMark x1="9449" y1="14179" x2="9449" y2="14179"/>
                        <a14:backgroundMark x1="29921" y1="29851" x2="29921" y2="29851"/>
                        <a14:backgroundMark x1="30709" y1="28358" x2="30709" y2="28358"/>
                        <a14:backgroundMark x1="95276" y1="64179" x2="95276" y2="64179"/>
                        <a14:backgroundMark x1="93701" y1="63433" x2="93701" y2="63433"/>
                        <a14:backgroundMark x1="98425" y1="71642" x2="98425" y2="71642"/>
                        <a14:backgroundMark x1="80315" y1="70149" x2="80315" y2="70149"/>
                        <a14:backgroundMark x1="84252" y1="73881" x2="84252" y2="73881"/>
                        <a14:backgroundMark x1="5512" y1="38060" x2="5512" y2="38060"/>
                        <a14:backgroundMark x1="72441" y1="25373" x2="72441" y2="25373"/>
                        <a14:backgroundMark x1="90551" y1="38806" x2="90551" y2="38806"/>
                        <a14:backgroundMark x1="54331" y1="20896" x2="54331" y2="20896"/>
                        <a14:backgroundMark x1="34646" y1="2239" x2="34646" y2="2239"/>
                        <a14:backgroundMark x1="18110" y1="20149" x2="18110" y2="20149"/>
                        <a14:backgroundMark x1="19685" y1="20896" x2="19685" y2="20896"/>
                        <a14:backgroundMark x1="3150" y1="41791" x2="3150" y2="41791"/>
                        <a14:backgroundMark x1="1575" y1="44030" x2="1575" y2="44030"/>
                        <a14:backgroundMark x1="44094" y1="31343" x2="44094" y2="31343"/>
                        <a14:backgroundMark x1="71654" y1="62687" x2="71654" y2="62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041" y="1574254"/>
            <a:ext cx="1213973" cy="1278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3532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3078" name="Picture 6" descr="J:\C2C\Images\Art Collection\Characters\turtle-swim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" b="100000" l="0" r="9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98" y="1593838"/>
            <a:ext cx="1280995" cy="1239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:\C2C\Images\Art Collection\Characters\turtle-back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701" y="1601661"/>
            <a:ext cx="1100866" cy="12239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C2C\Images\Art Collection\Characters\turtle-point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78" y="385595"/>
            <a:ext cx="1187202" cy="1246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J:\C2C\Images\Art Collection\Characters\turtle-think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93">
                        <a14:backgroundMark x1="91860" y1="20134" x2="91860" y2="20134"/>
                        <a14:backgroundMark x1="82558" y1="17450" x2="82558" y2="17450"/>
                        <a14:backgroundMark x1="74419" y1="16779" x2="74419" y2="16779"/>
                        <a14:backgroundMark x1="68605" y1="16779" x2="68605" y2="16779"/>
                        <a14:backgroundMark x1="65116" y1="16107" x2="65116" y2="16107"/>
                        <a14:backgroundMark x1="60465" y1="17450" x2="60465" y2="17450"/>
                        <a14:backgroundMark x1="54651" y1="18121" x2="54651" y2="18121"/>
                        <a14:backgroundMark x1="65116" y1="11409" x2="65116" y2="11409"/>
                        <a14:backgroundMark x1="62791" y1="5369" x2="62791" y2="5369"/>
                        <a14:backgroundMark x1="63953" y1="7383" x2="63953" y2="7383"/>
                        <a14:backgroundMark x1="58140" y1="2013" x2="58140" y2="2013"/>
                        <a14:backgroundMark x1="31395" y1="1342" x2="31395" y2="1342"/>
                        <a14:backgroundMark x1="27907" y1="3356" x2="27907" y2="3356"/>
                        <a14:backgroundMark x1="23256" y1="3356" x2="23256" y2="3356"/>
                        <a14:backgroundMark x1="48837" y1="25503" x2="48837" y2="25503"/>
                        <a14:backgroundMark x1="43023" y1="25503" x2="43023" y2="25503"/>
                        <a14:backgroundMark x1="40698" y1="27517" x2="40698" y2="27517"/>
                        <a14:backgroundMark x1="41860" y1="30872" x2="41860" y2="30872"/>
                        <a14:backgroundMark x1="44186" y1="33557" x2="44186" y2="33557"/>
                        <a14:backgroundMark x1="44186" y1="36242" x2="44186" y2="36242"/>
                        <a14:backgroundMark x1="50000" y1="38926" x2="50000" y2="38926"/>
                        <a14:backgroundMark x1="52326" y1="39597" x2="52326" y2="39597"/>
                        <a14:backgroundMark x1="46512" y1="36913" x2="46512" y2="36913"/>
                        <a14:backgroundMark x1="56977" y1="40940" x2="56977" y2="40940"/>
                        <a14:backgroundMark x1="60465" y1="44966" x2="60465" y2="44966"/>
                        <a14:backgroundMark x1="65116" y1="43624" x2="65116" y2="43624"/>
                        <a14:backgroundMark x1="68605" y1="39597" x2="68605" y2="39597"/>
                        <a14:backgroundMark x1="50000" y1="24161" x2="50000" y2="24161"/>
                        <a14:backgroundMark x1="87209" y1="41611" x2="87209" y2="41611"/>
                        <a14:backgroundMark x1="82558" y1="44966" x2="82558" y2="44966"/>
                        <a14:backgroundMark x1="77907" y1="48322" x2="77907" y2="48322"/>
                        <a14:backgroundMark x1="73256" y1="51007" x2="73256" y2="51007"/>
                        <a14:backgroundMark x1="70930" y1="51678" x2="70930" y2="51678"/>
                        <a14:backgroundMark x1="63953" y1="53691" x2="63953" y2="53691"/>
                        <a14:backgroundMark x1="47674" y1="671" x2="47674" y2="671"/>
                        <a14:backgroundMark x1="19767" y1="6711" x2="19767" y2="6711"/>
                        <a14:backgroundMark x1="16279" y1="10067" x2="16279" y2="10067"/>
                        <a14:backgroundMark x1="13953" y1="12752" x2="13953" y2="12752"/>
                        <a14:backgroundMark x1="12791" y1="20805" x2="12791" y2="20805"/>
                        <a14:backgroundMark x1="16279" y1="22819" x2="16279" y2="22819"/>
                        <a14:backgroundMark x1="20930" y1="26846" x2="20930" y2="26846"/>
                        <a14:backgroundMark x1="23256" y1="30201" x2="23256" y2="30201"/>
                        <a14:backgroundMark x1="26744" y1="34899" x2="26744" y2="34899"/>
                        <a14:backgroundMark x1="25581" y1="32215" x2="25581" y2="32215"/>
                        <a14:backgroundMark x1="70930" y1="31544" x2="70930" y2="31544"/>
                        <a14:backgroundMark x1="30233" y1="36913" x2="30233" y2="36913"/>
                        <a14:backgroundMark x1="30233" y1="40940" x2="30233" y2="40940"/>
                        <a14:backgroundMark x1="18605" y1="46309" x2="18605" y2="46309"/>
                        <a14:backgroundMark x1="23256" y1="43624" x2="23256" y2="43624"/>
                        <a14:backgroundMark x1="20930" y1="44966" x2="20930" y2="44966"/>
                        <a14:backgroundMark x1="15116" y1="49664" x2="15116" y2="49664"/>
                        <a14:backgroundMark x1="16279" y1="47651" x2="16279" y2="47651"/>
                        <a14:backgroundMark x1="10465" y1="51678" x2="10465" y2="51678"/>
                        <a14:backgroundMark x1="6977" y1="53020" x2="6977" y2="53020"/>
                        <a14:backgroundMark x1="11628" y1="50336" x2="11628" y2="50336"/>
                        <a14:backgroundMark x1="4651" y1="55034" x2="4651" y2="55034"/>
                        <a14:backgroundMark x1="2326" y1="57047" x2="2326" y2="57047"/>
                        <a14:backgroundMark x1="3488" y1="59060" x2="3488" y2="59060"/>
                        <a14:backgroundMark x1="3488" y1="61074" x2="3488" y2="61074"/>
                        <a14:backgroundMark x1="3488" y1="68456" x2="3488" y2="68456"/>
                        <a14:backgroundMark x1="60465" y1="61745" x2="60465" y2="61745"/>
                        <a14:backgroundMark x1="65116" y1="63758" x2="65116" y2="63758"/>
                        <a14:backgroundMark x1="67442" y1="65772" x2="67442" y2="65772"/>
                        <a14:backgroundMark x1="69767" y1="67785" x2="69767" y2="67785"/>
                        <a14:backgroundMark x1="74419" y1="70470" x2="74419" y2="70470"/>
                        <a14:backgroundMark x1="82558" y1="73826" x2="82558" y2="73826"/>
                        <a14:backgroundMark x1="91860" y1="97987" x2="91860" y2="97987"/>
                        <a14:backgroundMark x1="83721" y1="98658" x2="83721" y2="98658"/>
                        <a14:backgroundMark x1="77907" y1="95973" x2="77907" y2="95973"/>
                        <a14:backgroundMark x1="81395" y1="97987" x2="81395" y2="97987"/>
                        <a14:backgroundMark x1="73256" y1="93289" x2="73256" y2="93289"/>
                        <a14:backgroundMark x1="68605" y1="91275" x2="68605" y2="91275"/>
                        <a14:backgroundMark x1="63953" y1="88591" x2="63953" y2="88591"/>
                        <a14:backgroundMark x1="63953" y1="87248" x2="63953" y2="87248"/>
                        <a14:backgroundMark x1="58140" y1="83893" x2="58140" y2="83893"/>
                        <a14:backgroundMark x1="58140" y1="81208" x2="58140" y2="81208"/>
                        <a14:backgroundMark x1="55814" y1="78523" x2="55814" y2="78523"/>
                        <a14:backgroundMark x1="54651" y1="73826" x2="54651" y2="73826"/>
                        <a14:backgroundMark x1="53488" y1="71812" x2="53488" y2="71812"/>
                        <a14:backgroundMark x1="47674" y1="73154" x2="47674" y2="73154"/>
                        <a14:backgroundMark x1="43023" y1="75168" x2="43023" y2="75168"/>
                        <a14:backgroundMark x1="39535" y1="77852" x2="39535" y2="77852"/>
                        <a14:backgroundMark x1="37209" y1="79195" x2="37209" y2="79195"/>
                        <a14:backgroundMark x1="36047" y1="83221" x2="36047" y2="83221"/>
                        <a14:backgroundMark x1="33721" y1="85906" x2="33721" y2="85906"/>
                        <a14:backgroundMark x1="32558" y1="88591" x2="32558" y2="88591"/>
                        <a14:backgroundMark x1="26744" y1="91275" x2="26744" y2="91275"/>
                        <a14:backgroundMark x1="29070" y1="89933" x2="29070" y2="89933"/>
                        <a14:backgroundMark x1="23256" y1="93289" x2="23256" y2="93289"/>
                        <a14:backgroundMark x1="17442" y1="95302" x2="17442" y2="95302"/>
                        <a14:backgroundMark x1="13953" y1="95973" x2="13953" y2="95973"/>
                        <a14:backgroundMark x1="10465" y1="85235" x2="10465" y2="85235"/>
                        <a14:backgroundMark x1="1163" y1="82550" x2="1163" y2="82550"/>
                        <a14:backgroundMark x1="3488" y1="77852" x2="3488" y2="77852"/>
                        <a14:backgroundMark x1="44186" y1="73826" x2="44186" y2="73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651" y="300304"/>
            <a:ext cx="816806" cy="141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C2C\Images\Art Collection\Characters\turtle-clap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458">
                        <a14:backgroundMark x1="85714" y1="60526" x2="85714" y2="60526"/>
                        <a14:backgroundMark x1="76623" y1="48246" x2="76623" y2="4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064" y="465344"/>
            <a:ext cx="1469330" cy="10870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:\C2C\Images\Art Collection\Characters\Tommy new pose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642" y="1632157"/>
            <a:ext cx="1272535" cy="1028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J:\C2C\Images\Art Collection\Characters\turtle-think.gi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667" y="5306786"/>
            <a:ext cx="456832" cy="7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C2C\Images\Art Collection\Characters\turtle-swim.gi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08815" y="325253"/>
            <a:ext cx="1268186" cy="12271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744972" y="297061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68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6389 0.5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21424 0.4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43889 0.39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7604 0.22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28316 0.4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43021 0.391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2125 0.4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50208 0.4115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0708" y="3906982"/>
            <a:ext cx="4342585" cy="132138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1026" name="Picture 2" descr="J:\C2C\Resources\Art Collection\Art Collection\Traditional stories and fairytales\eng_Y02_U3_L05_Stone_castl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004" y="335357"/>
            <a:ext cx="3071992" cy="2476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C2C\Resources\Art Collection\Art Collection\Traditional stories and fairytales\eng_Y02_U3_L05_Stone_castl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405" y="5508083"/>
            <a:ext cx="688917" cy="5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89877" y="2888971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80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3 C 0.02656 -0.00023 0.04704 0.03681 0.04704 0.08195 C 0.04704 0.12709 0.02638 0.16389 0.00052 0.16412 C -0.0257 0.16482 -0.04601 0.20162 -0.04601 0.24699 C -0.04601 0.29167 -0.0257 0.32917 0.00034 0.32986 " pathEditMode="relative" rAng="5400000" ptsTypes="fffff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274" y="1069838"/>
            <a:ext cx="2649453" cy="343800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17903" y="673605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20</a:t>
            </a:r>
          </a:p>
        </p:txBody>
      </p:sp>
      <p:pic>
        <p:nvPicPr>
          <p:cNvPr id="6" name="Picture 3" descr="G:\8047_C2C\Archive\Avatar bank\dragon\Eng_Y4_U6_ILM_Dragon_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5044">
            <a:off x="5549291" y="2874393"/>
            <a:ext cx="610355" cy="4203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18726">
            <a:off x="4532964" y="1959757"/>
            <a:ext cx="704666" cy="31594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25897">
            <a:off x="4281911" y="839353"/>
            <a:ext cx="780623" cy="36998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1557" flipH="1">
            <a:off x="3449370" y="1931082"/>
            <a:ext cx="683211" cy="3238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5628">
            <a:off x="4979037" y="2304137"/>
            <a:ext cx="732168" cy="3470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8792" flipH="1" flipV="1">
            <a:off x="3633671" y="1223932"/>
            <a:ext cx="770435" cy="36515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95496" flipV="1">
            <a:off x="4221619" y="1541307"/>
            <a:ext cx="591149" cy="40712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35393" flipH="1">
            <a:off x="3815122" y="2623753"/>
            <a:ext cx="677291" cy="466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9868">
            <a:off x="4124968" y="2070750"/>
            <a:ext cx="583824" cy="4020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26054">
            <a:off x="4965236" y="866770"/>
            <a:ext cx="617379" cy="4251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35262">
            <a:off x="3133043" y="2600575"/>
            <a:ext cx="735373" cy="32971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92551" flipH="1">
            <a:off x="4796250" y="1350681"/>
            <a:ext cx="665832" cy="32503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274" y="1515254"/>
            <a:ext cx="711156" cy="3438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6259" flipH="1">
            <a:off x="5611252" y="1907048"/>
            <a:ext cx="732810" cy="33570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2920" flipH="1">
            <a:off x="5586065" y="2368629"/>
            <a:ext cx="778900" cy="3722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92550">
            <a:off x="2840746" y="1868402"/>
            <a:ext cx="703559" cy="3159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31" flipH="1">
            <a:off x="4973595" y="2864999"/>
            <a:ext cx="743056" cy="36655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61843" flipH="1" flipV="1">
            <a:off x="5125420" y="1619953"/>
            <a:ext cx="673590" cy="34309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99609" flipV="1">
            <a:off x="2618371" y="2320265"/>
            <a:ext cx="752465" cy="3681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3733" flipV="1">
            <a:off x="3611347" y="708963"/>
            <a:ext cx="694167" cy="36054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9686">
            <a:off x="4443171" y="5620812"/>
            <a:ext cx="470094" cy="23891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93 C -0.03975 0.0037 -0.09531 0.01435 -0.09444 0.05463 C -0.09444 0.11204 0.0915 0.11667 0.09219 0.18588 C 0.09219 0.24792 -0.07048 0.21481 -0.06979 0.27454 C -0.06979 0.33681 0.04792 0.3037 0.04792 0.37037 C 0.04792 0.43032 -0.03142 0.39699 -0.03142 0.45023 C -0.03142 0.50162 0.02917 0.475 0.02917 0.52176 C 0.02917 0.54838 0.01268 0.55023 -2.5E-6 0.55278 " pathEditMode="relative" rAng="5400000" ptsTypes="ffffffff">
                                      <p:cBhvr>
                                        <p:cTn id="14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C 0.00694 0.00647 0.01458 0.00601 0.02274 0.00856 C 0.02725 0.00995 0.03107 0.01319 0.03559 0.01458 C 0.04149 0.02036 0.04895 0.02129 0.05555 0.02546 C 0.05781 0.0287 0.05972 0.03009 0.06284 0.03147 C 0.06545 0.03541 0.06649 0.04004 0.06909 0.04374 C 0.06875 0.05092 0.07083 0.05971 0.06736 0.0655 C 0.06562 0.06851 0.05902 0.07522 0.05642 0.07638 C 0.05243 0.08009 0.0493 0.08309 0.04461 0.08495 C 0.04166 0.08888 0.03854 0.09259 0.03454 0.09467 C 0.03055 0.103 0.03177 0.09907 0.03003 0.10555 C 0.0309 0.1155 0.03159 0.1287 0.0401 0.13217 C 0.04461 0.13819 0.04635 0.14305 0.05277 0.14559 C 0.05659 0.14884 0.06059 0.14953 0.06458 0.15161 C 0.08142 0.16087 0.09722 0.1655 0.11545 0.16735 C 0.12014 0.16921 0.1243 0.17013 0.12916 0.17106 C 0.13559 0.17384 0.13993 0.17939 0.14652 0.18194 C 0.14913 0.18425 0.15069 0.18657 0.15364 0.18796 C 0.1559 0.19073 0.15746 0.19328 0.1592 0.19652 C 0.15833 0.21874 0.1585 0.22453 0.15 0.2412 C 0.14687 0.24745 0.14583 0.25231 0.14097 0.25671 C 0.13663 0.2655 0.13889 0.26203 0.13454 0.26782 C 0.13316 0.27407 0.13264 0.27661 0.12916 0.28124 C 0.12795 0.2868 0.12604 0.29143 0.12465 0.29698 C 0.12552 0.31296 0.12569 0.32198 0.13559 0.33101 C 0.13958 0.33888 0.1342 0.33009 0.14288 0.33587 C 0.14375 0.33657 0.14375 0.33842 0.14461 0.33934 C 0.1467 0.34166 0.15277 0.34282 0.15555 0.34305 C 0.16979 0.34374 0.18402 0.34374 0.19826 0.34421 C 0.20104 0.34837 0.20711 0.34745 0.20104 0.34421 C 0.20399 0.3486 0.2085 0.34814 0.21284 0.34907 C 0.21527 0.35925 0.21753 0.37777 0.2092 0.38194 C 0.20607 0.38564 0.20312 0.38865 0.19913 0.39027 C 0.19583 0.38981 0.19201 0.3905 0.18923 0.38796 C 0.18593 0.38471 0.18298 0.37962 0.18003 0.37592 C 0.17673 0.3618 0.18177 0.38147 0.17743 0.36967 C 0.1743 0.36087 0.17222 0.35138 0.171 0.34189 C 0.1717 0.32985 0.17152 0.31596 0.18194 0.31249 C 0.19097 0.30439 0.19236 0.30763 0.20729 0.30647 C 0.23211 0.30809 0.22673 0.30346 0.23923 0.32013 C 0.24704 0.35161 0.24201 0.30856 0.24097 0.39768 C 0.24149 0.4368 0.23732 0.44721 0.24375 0.47268 C 0.24461 0.48425 0.24843 0.50925 0.25642 0.51643 C 0.25711 0.51735 0.25746 0.51897 0.25833 0.52013 C 0.25902 0.52106 0.26024 0.52129 0.26093 0.52245 C 0.26232 0.52476 0.26302 0.52754 0.26458 0.52985 C 0.26857 0.53448 0.27309 0.53911 0.27743 0.54305 C 0.27951 0.5449 0.28385 0.54907 0.28645 0.54907 " pathEditMode="relative" ptsTypes="fffffffffffffffffffffffffffffffffffffffffffffffA">
                                      <p:cBhvr>
                                        <p:cTn id="19" dur="4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C 0.00034 0.00231 0.00017 0.00486 0.00086 0.00717 C 0.00138 0.00902 0.00451 0.01111 0.00538 0.01203 C 0.01215 0.01921 0.02274 0.0199 0.0309 0.02176 C 0.03333 0.02222 0.03576 0.02384 0.03819 0.0243 C 0.04513 0.02546 0.05902 0.02662 0.05902 0.02662 C 0.07395 0.03055 0.08802 0.03773 0.10277 0.04236 C 0.10763 0.04699 0.11197 0.05277 0.11527 0.05926 C 0.11614 0.06342 0.11701 0.06736 0.11805 0.07152 C 0.11753 0.08333 0.11892 0.08657 0.11354 0.09328 C 0.10781 0.11736 0.0842 0.11666 0.06909 0.11759 C -0.00191 0.11689 -0.07188 0.11504 -0.14271 0.11643 C -0.16737 0.11759 -0.19167 0.12014 -0.21632 0.12245 C -0.2257 0.12639 -0.22882 0.13426 -0.23646 0.14051 C -0.2382 0.14421 -0.23889 0.14745 -0.24011 0.15139 C -0.23959 0.16852 -0.24098 0.18819 -0.23369 0.2037 C -0.23264 0.20879 -0.23126 0.21481 -0.22917 0.21944 C -0.22744 0.22314 -0.22396 0.22569 -0.22188 0.22916 C -0.21823 0.23518 -0.2158 0.24189 -0.21007 0.2449 C -0.20643 0.25162 -0.20139 0.2574 -0.19549 0.26064 C -0.18351 0.27569 -0.16771 0.28611 -0.15191 0.29097 C -0.14688 0.29514 -0.14341 0.29583 -0.13733 0.29699 C -0.13542 0.29768 -0.13351 0.29838 -0.13178 0.29907 C -0.13056 0.29977 -0.12952 0.30115 -0.1283 0.30185 C -0.12483 0.30347 -0.12084 0.3037 -0.11737 0.30509 C -0.11337 0.30879 -0.10938 0.30926 -0.10452 0.31018 C -0.10105 0.31203 -0.09757 0.31273 -0.09376 0.31389 C -0.09046 0.31805 -0.08612 0.31852 -0.08178 0.3199 C -0.07796 0.32245 -0.07414 0.32291 -0.06997 0.32453 C -0.06702 0.32916 -0.05851 0.33287 -0.05365 0.33449 C -0.04792 0.33842 -0.04497 0.34398 -0.04011 0.34907 C -0.03507 0.35439 -0.02987 0.36018 -0.02466 0.36481 C -0.01945 0.3743 -0.02084 0.37014 -0.0191 0.37685 C -0.0198 0.38356 -0.02014 0.39004 -0.02362 0.39514 C -0.02639 0.40486 -0.0224 0.39328 -0.02726 0.40115 C -0.02796 0.40208 -0.02761 0.40393 -0.0283 0.40486 C -0.02987 0.40717 -0.03195 0.40856 -0.03369 0.41088 C -0.0349 0.4162 -0.03629 0.41689 -0.04011 0.41944 C -0.04219 0.42384 -0.05244 0.43472 -0.05643 0.43634 C -0.07431 0.46018 -0.14601 0.44977 -0.14914 0.44977 C -0.18525 0.45023 -0.22119 0.45046 -0.2573 0.45092 C -0.26389 0.45902 -0.25851 0.45347 -0.2783 0.45439 C -0.28924 0.45486 -0.30001 0.45532 -0.31094 0.45578 C -0.31424 0.45694 -0.31789 0.4574 -0.32101 0.45926 C -0.32483 0.46157 -0.32553 0.46527 -0.33004 0.46666 C -0.33577 0.47245 -0.33994 0.47893 -0.34462 0.48611 C -0.34879 0.49259 -0.35365 0.49814 -0.3573 0.50532 C -0.35903 0.51273 -0.37014 0.52592 -0.37466 0.53217 C -0.38525 0.54652 -0.39445 0.56227 -0.40556 0.57569 C -0.40782 0.58564 -0.40712 0.58426 -0.41372 0.58912 " pathEditMode="relative" ptsTypes="fffffffffffffffffffffffffffffffffffffffffffffffffA">
                                      <p:cBhvr>
                                        <p:cTn id="2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C 0.00538 0.00718 -0.00225 -0.00255 0.00469 0.00486 C 0.00938 0.00972 0.01129 0.0169 0.01736 0.01944 C 0.02066 0.02245 0.02448 0.025 0.0283 0.02662 C 0.03125 0.0294 0.03386 0.03009 0.03733 0.03148 C 0.04254 0.03843 0.05747 0.03981 0.06459 0.04259 C 0.07361 0.05023 0.09219 0.04907 0.10174 0.04977 C 0.12275 0.05648 0.14584 0.05718 0.1665 0.04861 C 0.16337 0.0544 0.15729 0.05764 0.15261 0.0618 C 0.15052 0.06389 0.14844 0.06736 0.14618 0.06921 C 0.14375 0.0713 0.1408 0.07222 0.13802 0.07407 C 0.13281 0.07778 0.12761 0.0831 0.12188 0.08611 C 0.11389 0.09028 0.10643 0.09329 0.09827 0.09583 C 0.0941 0.0993 0.09688 0.09745 0.09184 0.09954 C 0.09011 0.10023 0.08646 0.10185 0.08646 0.10185 C 0.0816 0.10602 0.07639 0.10671 0.07101 0.10787 C 0.06268 0.11204 0.07726 0.10509 0.0592 0.11042 C 0.05816 0.11065 0.05747 0.11227 0.05643 0.11273 C 0.05434 0.11343 0.05209 0.11343 0.05 0.11389 C 0.03941 0.11782 0.0283 0.1213 0.01736 0.12361 C 0.00955 0.12917 0.00052 0.13218 -0.00816 0.13449 C -0.03055 0.15023 -0.07535 0.14444 -0.09896 0.1456 C -0.12378 0.14514 -0.14878 0.14537 -0.17361 0.14421 C -0.17639 0.14398 -0.18177 0.14074 -0.18177 0.14074 C -0.17708 0.1493 -0.17014 0.16042 -0.16267 0.16366 C -0.15781 0.16805 -0.15208 0.17153 -0.14635 0.17338 C -0.13975 0.18009 -0.12986 0.18588 -0.1217 0.18796 C -0.11458 0.19421 -0.10642 0.19907 -0.09809 0.20116 C -0.09375 0.2037 -0.0901 0.20486 -0.08541 0.20602 C -0.0809 0.21018 -0.07448 0.21157 -0.0691 0.21343 C -0.06719 0.21412 -0.06545 0.21505 -0.06354 0.21574 C -0.06232 0.2162 -0.05989 0.21713 -0.05989 0.21713 C -0.05295 0.22384 -0.04271 0.22523 -0.03455 0.22801 C -0.02621 0.23102 -0.04045 0.22662 -0.02621 0.23287 C -0.01371 0.23843 0.0007 0.24005 0.01372 0.24259 C 0.02205 0.24768 0.01476 0.24398 0.03195 0.24583 C 0.04636 0.24768 0.0599 0.24907 0.07465 0.24954 C 0.09045 0.2493 0.1059 0.24954 0.12188 0.24838 C 0.13004 0.24815 0.13889 0.2412 0.1474 0.24005 C 0.1533 0.23472 0.14584 0.24074 0.15469 0.23634 C 0.15573 0.23565 0.15729 0.23403 0.15729 0.23403 C 0.1533 0.23935 0.14931 0.24468 0.14375 0.24722 C 0.1408 0.25116 0.13715 0.25278 0.13368 0.25579 C 0.12587 0.26296 0.11788 0.26829 0.10903 0.27268 C 0.10504 0.27801 0.09983 0.28009 0.09462 0.28241 C 0.09011 0.28657 0.08455 0.29051 0.07917 0.29213 C 0.07361 0.2993 0.06563 0.29977 0.0592 0.30555 C 0.04167 0.32106 0.02136 0.33194 0.00278 0.3456 C -0.0092 0.3544 -0.02031 0.36458 -0.03177 0.37454 C -0.04184 0.3831 -0.02396 0.36412 -0.03906 0.3794 C -0.04705 0.3875 -0.05677 0.39815 -0.06632 0.40255 C -0.0776 0.41343 -0.09618 0.42222 -0.10989 0.42662 C -0.11354 0.43148 -0.11944 0.43356 -0.12448 0.43518 C -0.1309 0.43958 -0.13785 0.44028 -0.14444 0.44375 C -0.15243 0.44792 -0.16232 0.45602 -0.17083 0.45694 C -0.18715 0.4588 -0.17864 0.4581 -0.19635 0.45949 C -0.27969 0.45833 -0.25035 0.45833 -0.28455 0.45833 " pathEditMode="relative" ptsTypes="ffffffffffffffffffffffffffffffffffffffffffffffffffffffffA">
                                      <p:cBhvr>
                                        <p:cTn id="29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139 0.00463 0.00208 0.00579 0.00555 0.00718 C 0.00798 0.01065 0.01041 0.01181 0.01371 0.0132 C 0.01684 0.01783 0.03698 0.02292 0.04184 0.02408 C 0.04461 0.02477 0.04722 0.02477 0.05 0.02547 C 0.05243 0.02616 0.05729 0.02778 0.05729 0.02778 C 0.06493 0.02732 0.07239 0.02732 0.08003 0.02662 C 0.08489 0.02616 0.09461 0.02292 0.09461 0.02292 C 0.09774 0.02037 0.09878 0.01713 0.10191 0.01459 C 0.1059 0.00649 0.10833 0.00093 0.11007 -0.00856 C 0.10937 -0.0199 0.11093 -0.02685 0.10277 -0.03032 C 0.09045 -0.04838 0.06944 -0.03449 0.05468 -0.02801 C 0.04982 -0.02384 0.04635 -0.01921 0.04184 -0.01458 C 0.03854 -0.00764 0.03628 0.00047 0.03455 0.00834 C 0.03333 0.03287 0.03073 0.05811 0.04184 0.07871 C 0.04357 0.08588 0.04791 0.09074 0.05191 0.09561 C 0.05677 0.10903 0.06666 0.11274 0.07639 0.1176 C 0.07968 0.12153 0.0842 0.12223 0.08819 0.12477 C 0.09566 0.13473 0.12135 0.13635 0.12916 0.13681 C 0.16336 0.14329 0.19826 0.13727 0.23281 0.14167 C 0.23923 0.14422 0.24618 0.14537 0.25277 0.14653 C 0.25573 0.14792 0.25798 0.15024 0.26093 0.15139 C 0.26302 0.15417 0.26527 0.15602 0.26736 0.1588 C 0.27205 0.16505 0.27465 0.17338 0.2783 0.18056 C 0.27899 0.18542 0.27968 0.19028 0.2809 0.19514 C 0.28264 0.21343 0.2868 0.23102 0.28819 0.24954 C 0.28784 0.27454 0.2901 0.31598 0.28003 0.34167 C 0.27899 0.34792 0.2776 0.35556 0.27552 0.36111 C 0.27326 0.36713 0.26215 0.38449 0.25816 0.38774 C 0.25416 0.3963 0.24965 0.39977 0.24375 0.40602 C 0.23923 0.41088 0.23975 0.41297 0.23368 0.4169 C 0.22934 0.42269 0.23194 0.41968 0.22552 0.42547 C 0.22395 0.42686 0.22187 0.42709 0.22014 0.42778 C 0.21927 0.42824 0.21736 0.42894 0.21736 0.42894 C 0.20746 0.43774 0.19722 0.44468 0.18559 0.44838 C 0.17864 0.45463 0.16823 0.45672 0.16007 0.45811 C 0.14861 0.45996 0.13802 0.46204 0.12639 0.46297 C 0.11302 0.46875 0.09965 0.47014 0.08559 0.47014 " pathEditMode="relative" ptsTypes="fffffffffffffffffffffffffffffffffffffA">
                                      <p:cBhvr>
                                        <p:cTn id="3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66667E-6 C -0.00902 0.0037 -0.0144 0.003 -0.02551 0.0037 C -0.0394 0.00324 -0.05347 0.003 -0.06735 0.00231 C -0.07065 0.00208 -0.07395 0.00069 -0.07725 -6.66667E-6 C -0.08038 -0.0007 -0.08645 -0.00232 -0.08645 -0.00232 C -0.09027 -0.00602 -0.10399 -0.00903 -0.1092 -0.00973 C -0.11874 -0.01274 -0.12777 -0.0176 -0.13732 -0.02061 C -0.14079 -0.02524 -0.14479 -0.02639 -0.1493 -0.03033 C -0.15329 -0.0338 -0.1552 -0.03913 -0.1592 -0.04237 C -0.16336 -0.05093 -0.16076 -0.04885 -0.16545 -0.05093 C -0.16788 -0.05371 -0.16926 -0.05626 -0.171 -0.0595 C -0.17239 -0.06482 -0.17447 -0.06806 -0.17551 -0.07385 C -0.17447 -0.10926 -0.17933 -0.10487 -0.15642 -0.10301 C -0.15347 -0.10186 -0.15121 -0.09954 -0.14826 -0.09815 C -0.14635 -0.09584 -0.14479 -0.09329 -0.1427 -0.09098 C -0.14131 -0.08496 -0.13801 -0.0794 -0.13454 -0.07524 C -0.1335 -0.06945 -0.13246 -0.06436 -0.13003 -0.0595 C -0.12586 -0.01829 -0.12673 -0.04445 -0.12829 0.04004 C -0.12847 0.05162 -0.12847 0.06759 -0.13367 0.07754 C -0.13593 0.09027 -0.13281 0.07523 -0.13645 0.08611 C -0.13836 0.09166 -0.13836 0.09675 -0.14114 0.10185 C -0.14479 0.11782 -0.15381 0.12986 -0.16093 0.14305 C -0.16735 0.15439 -0.1743 0.16527 -0.18281 0.17337 C -0.18645 0.18055 -0.19235 0.18472 -0.19635 0.1912 C -0.19843 0.19444 -0.20034 0.19861 -0.20295 0.20092 C -0.2059 0.20416 -0.20798 0.20509 -0.21006 0.20856 C -0.21597 0.21805 -0.22274 0.22615 -0.22916 0.23518 C -0.23715 0.24606 -0.24496 0.2581 -0.25451 0.26666 C -0.25763 0.27453 -0.26406 0.27893 -0.26822 0.28611 C -0.27343 0.29537 -0.2802 0.30231 -0.28645 0.31018 C -0.29583 0.32199 -0.29774 0.33009 -0.31093 0.33564 C -0.31614 0.34259 -0.3243 0.34907 -0.3309 0.35393 C -0.3361 0.35787 -0.34426 0.35787 -0.34999 0.35995 C -0.35624 0.36226 -0.36076 0.36689 -0.36735 0.36851 C -0.37534 0.37708 -0.38541 0.38055 -0.39461 0.38657 C -0.39791 0.38865 -0.40451 0.39282 -0.40451 0.39282 C -0.40798 0.39722 -0.41354 0.40069 -0.41822 0.40231 C -0.41979 0.40439 -0.42152 0.40717 -0.4236 0.40856 C -0.42447 0.40925 -0.42551 0.40902 -0.42638 0.40972 C -0.42656 0.40995 -0.42638 0.41041 -0.42638 0.41087 " pathEditMode="relative" ptsTypes="fffffffffffffffffffffffffffffffffffffffA">
                                      <p:cBhvr>
                                        <p:cTn id="3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-0.05972 0.00533 0.01042 -0.00069 -0.14826 0.00232 C -0.15347 0.00232 -0.16024 0.00626 -0.16545 0.00834 C -0.16823 0.0095 -0.17361 0.01204 -0.17361 0.01204 C -0.17708 0.01528 -0.17969 0.01899 -0.18368 0.02061 C -0.18785 0.02616 -0.19375 0.03149 -0.19739 0.03751 C -0.19965 0.04121 -0.20451 0.04839 -0.20451 0.04839 C -0.20573 0.05302 -0.20798 0.05417 -0.21007 0.05811 C -0.21041 0.05927 -0.21041 0.06065 -0.21094 0.06181 C -0.21146 0.06274 -0.2125 0.0632 -0.21285 0.06413 C -0.21371 0.06644 -0.21354 0.06945 -0.21458 0.07153 C -0.2151 0.07269 -0.2158 0.07385 -0.21632 0.07501 C -0.21701 0.07778 -0.21753 0.08079 -0.21823 0.08357 C -0.21857 0.08473 -0.2191 0.08727 -0.2191 0.08727 C -0.21996 0.09607 -0.221 0.1051 -0.22187 0.1139 C -0.22153 0.12246 -0.22361 0.14376 -0.21736 0.15278 C -0.21441 0.16251 -0.20903 0.16968 -0.20364 0.17686 C -0.20104 0.18033 -0.20052 0.1838 -0.19739 0.18658 C -0.1941 0.19306 -0.18958 0.19815 -0.18541 0.20371 C -0.18281 0.20718 -0.18472 0.20695 -0.18194 0.20973 C -0.17934 0.21251 -0.17587 0.21366 -0.17361 0.2169 C -0.17066 0.2213 -0.1651 0.23033 -0.1618 0.23265 C -0.16059 0.23357 -0.1592 0.23403 -0.15816 0.23519 C -0.15173 0.2419 -0.14045 0.25695 -0.13281 0.25927 C -0.12847 0.2632 -0.12517 0.26737 -0.11996 0.26899 C -0.11649 0.27663 -0.10816 0.28288 -0.10191 0.28612 C -0.09583 0.29352 -0.10555 0.28241 -0.09635 0.28959 C -0.09323 0.29214 -0.08889 0.29862 -0.08646 0.30186 C -0.0842 0.30487 -0.07916 0.30811 -0.07639 0.31019 C -0.06892 0.31598 -0.06198 0.3213 -0.05364 0.32477 C -0.05069 0.32917 -0.0467 0.32802 -0.04271 0.32964 C -0.03507 0.33704 -0.02691 0.33797 -0.01823 0.34167 C -0.01562 0.34515 -0.01319 0.34468 -0.01007 0.34653 C -0.0033 0.35047 0.00174 0.35464 0.00903 0.35626 C 0.01389 0.35973 0.01927 0.36089 0.02448 0.36366 C 0.02969 0.36644 0.03368 0.37223 0.03906 0.37454 C 0.04184 0.38056 0.04601 0.38334 0.05 0.38774 C 0.0559 0.39422 0.06059 0.40278 0.06806 0.40602 C 0.07639 0.41621 0.0875 0.42084 0.09809 0.42547 C 0.10174 0.4301 0.10417 0.43056 0.10903 0.43265 C 0.1099 0.43311 0.11181 0.4338 0.11181 0.4338 C 0.1158 0.43959 0.11077 0.43311 0.11719 0.43751 C 0.11806 0.43797 0.1184 0.43936 0.1191 0.44005 C 0.11979 0.44075 0.12084 0.44075 0.1217 0.44121 C 0.12656 0.44723 0.13038 0.45371 0.13542 0.45927 C 0.13941 0.46366 0.13889 0.46714 0.14445 0.46899 C 0.14792 0.47362 0.1533 0.47292 0.15729 0.47755 C 0.15834 0.47871 0.15886 0.48033 0.1599 0.48126 C 0.16163 0.48241 0.16545 0.48357 0.16545 0.48357 C 0.16875 0.48843 0.16528 0.48427 0.17084 0.48727 C 0.17917 0.4919 0.17986 0.4926 0.18906 0.49445 C 0.1967 0.49607 0.204 0.49815 0.21181 0.49931 C 0.23247 0.50579 0.25313 0.50024 0.27361 0.497 C 0.2757 0.49584 0.27795 0.49561 0.28004 0.49445 C 0.28299 0.49283 0.28403 0.48982 0.28715 0.48843 C 0.28959 0.48565 0.29045 0.4838 0.29358 0.48241 C 0.29566 0.47964 0.30087 0.47501 0.30087 0.47501 " pathEditMode="relative" ptsTypes="ffffffffffffffffffffffffffffffffffffffffffffffffffffffffA">
                                      <p:cBhvr>
                                        <p:cTn id="44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2604 -0.00046 -0.05208 -0.00023 -0.0783 -0.00116 C -0.08576 -0.00139 -0.10087 -0.00371 -0.10087 -0.00371 C -0.11319 -0.00695 -0.12483 -0.01389 -0.13733 -0.0169 C -0.14201 -0.02199 -0.14774 -0.02431 -0.15278 -0.02917 C -0.15937 -0.03565 -0.16423 -0.04445 -0.1691 -0.05324 C -0.17014 -0.05787 -0.17222 -0.06111 -0.17361 -0.06551 C -0.175 -0.06968 -0.17552 -0.07431 -0.17639 -0.07871 C -0.17673 -0.08195 -0.17726 -0.08519 -0.17726 -0.08843 C -0.17726 -0.10579 -0.17691 -0.12315 -0.17639 -0.14051 C -0.17604 -0.15139 -0.16684 -0.16227 -0.1618 -0.16968 C -0.16076 -0.17431 -0.15989 -0.17523 -0.15642 -0.17685 C -0.14878 -0.17639 -0.14045 -0.17917 -0.13368 -0.17454 C -0.12309 -0.16759 -0.13542 -0.17315 -0.12726 -0.16968 C -0.12552 -0.16806 -0.12344 -0.16759 -0.12187 -0.16597 C -0.11927 -0.16343 -0.11701 -0.16042 -0.11458 -0.15764 C -0.11111 -0.15394 -0.10868 -0.14838 -0.10538 -0.14421 C -0.10434 -0.13959 -0.10208 -0.13634 -0.1 -0.13218 C -0.0967 -0.11829 -0.10208 -0.13959 -0.09722 -0.12477 C -0.09635 -0.12222 -0.09566 -0.1132 -0.09548 -0.11158 C -0.09531 -0.07431 -0.09444 -0.03727 -0.09444 4.44444E-6 C -0.09444 0.03565 -0.09514 0.07106 -0.09548 0.10671 C -0.09566 0.11412 -0.09792 0.11898 -0.10087 0.12477 C -0.10156 0.12592 -0.10278 0.12847 -0.10278 0.12847 C -0.10434 0.13541 -0.10712 0.13704 -0.11094 0.1419 C -0.11562 0.14722 -0.11927 0.15416 -0.12448 0.15879 C -0.12726 0.16412 -0.13108 0.16759 -0.13455 0.17222 C -0.13733 0.17592 -0.13941 0.18102 -0.14271 0.18426 C -0.14444 0.18588 -0.14635 0.1875 -0.14809 0.18912 C -0.14965 0.19051 -0.15364 0.19143 -0.15364 0.19143 C -0.1559 0.19467 -0.15712 0.19745 -0.15989 0.2 C -0.16267 0.20579 -0.16406 0.20764 -0.16719 0.21227 C -0.17014 0.22245 -0.17639 0.23102 -0.18177 0.23889 C -0.18507 0.25231 -0.19687 0.26134 -0.20278 0.27268 C -0.2059 0.27847 -0.21128 0.2912 -0.21545 0.29467 C -0.2191 0.29768 -0.2217 0.30231 -0.22448 0.30671 C -0.23055 0.31666 -0.23559 0.325 -0.24358 0.33217 C -0.24913 0.33704 -0.25052 0.34514 -0.25729 0.34791 C -0.2592 0.35208 -0.26007 0.35347 -0.26354 0.35509 C -0.26875 0.36204 -0.2618 0.35347 -0.26823 0.35879 C -0.27031 0.36041 -0.27135 0.36319 -0.27361 0.36481 " pathEditMode="relative" ptsTypes="ffffffffffffffffffffffffffffffffffffffffA">
                                      <p:cBhvr>
                                        <p:cTn id="4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C 0.00225 0.00486 0.00677 0.01019 0.01094 0.01204 C 0.01458 0.01736 0.01771 0.02176 0.02274 0.02431 C 0.02535 0.02963 0.02795 0.02963 0.03264 0.03148 C 0.0335 0.03195 0.03541 0.03264 0.03541 0.03264 C 0.03941 0.03843 0.04965 0.04028 0.05538 0.04236 C 0.06041 0.04421 0.0651 0.04722 0.06996 0.04977 C 0.07725 0.0537 0.08576 0.05556 0.09357 0.05695 C 0.10104 0.05995 0.10955 0.06111 0.11719 0.06181 C 0.14219 0.06968 0.17656 0.06713 0.20087 0.06782 C 0.25694 0.06667 0.24288 0.07107 0.27361 0.05926 C 0.27691 0.05648 0.27916 0.05232 0.28177 0.04838 C 0.28281 0.04398 0.28455 0.04097 0.28541 0.03634 C 0.28524 0.02732 0.28802 0.00324 0.2809 -0.00741 C 0.27934 -0.01343 0.275 -0.01736 0.2717 -0.02176 C 0.2618 -0.03495 0.24531 -0.04074 0.23177 -0.04236 C 0.21076 -0.04143 0.20816 -0.0412 0.19271 -0.03634 C 0.18819 -0.03079 0.18229 -0.02801 0.17812 -0.02176 C 0.17673 -0.01968 0.17448 -0.01458 0.17448 -0.01458 C 0.17413 -0.01296 0.17413 -0.01111 0.17361 -0.00972 C 0.17326 -0.0088 0.17205 -0.00856 0.1717 -0.00741 C 0.17083 -0.0044 0.17118 -0.00069 0.16996 0.00232 C 0.16927 0.00394 0.16875 0.00556 0.16805 0.00718 C 0.16528 0.02685 0.16232 0.04861 0.16996 0.06667 C 0.17257 0.07269 0.17135 0.07431 0.17639 0.07755 C 0.1776 0.08287 0.17986 0.08796 0.18264 0.09213 C 0.18455 0.1 0.18368 0.1044 0.18906 0.10903 C 0.19219 0.11574 0.19965 0.12454 0.20538 0.12732 C 0.20885 0.13148 0.2118 0.13426 0.21632 0.13565 C 0.21823 0.13843 0.22361 0.14051 0.22361 0.14051 C 0.2283 0.14722 0.23975 0.14861 0.24635 0.15023 C 0.26614 0.15486 0.28194 0.15556 0.3026 0.15625 C 0.30573 0.15671 0.30868 0.15764 0.3118 0.15764 C 0.31285 0.15764 0.30972 0.15532 0.30903 0.15625 C 0.30833 0.15718 0.31024 0.15787 0.31094 0.1588 C 0.34791 0.15278 0.38785 0.1588 0.42535 0.15995 C 0.44427 0.16273 0.46354 0.16412 0.48264 0.16597 C 0.49166 0.16875 0.50069 0.16968 0.50989 0.17083 C 0.51614 0.17292 0.52257 0.17431 0.52899 0.1757 C 0.53368 0.17894 0.53854 0.17963 0.54357 0.18171 C 0.5467 0.18588 0.54965 0.19005 0.55364 0.19259 C 0.5559 0.19769 0.55937 0.20116 0.5618 0.20602 C 0.56389 0.21482 0.56232 0.21134 0.56545 0.2169 C 0.56736 0.23056 0.56892 0.26111 0.56354 0.27384 C 0.56059 0.28102 0.5592 0.28102 0.55538 0.28611 C 0.55416 0.2912 0.55139 0.29051 0.54896 0.29445 C 0.5434 0.3037 0.53021 0.32245 0.5217 0.32593 C 0.51805 0.3294 0.51528 0.33079 0.51094 0.33218 C 0.496 0.35023 0.46736 0.34792 0.45 0.34907 C 0.44062 0.34977 0.4217 0.35139 0.4217 0.35139 C 0.41232 0.3537 0.40295 0.35486 0.39357 0.35764 C 0.35225 0.35695 0.33038 0.35764 0.29635 0.35394 C 0.29271 0.35232 0.28854 0.35116 0.28541 0.34792 C 0.28368 0.34607 0.28107 0.34144 0.27899 0.34051 C 0.27708 0.33958 0.27482 0.33982 0.27274 0.33935 C 0.2691 0.33495 0.2717 0.3375 0.26441 0.33449 C 0.26354 0.33403 0.2618 0.33333 0.2618 0.33333 C 0.25989 0.33079 0.25451 0.32847 0.25451 0.32847 " pathEditMode="relative" ptsTypes="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0468 0.00232 -0.00937 0.00255 -0.01371 0.00486 C -0.02482 0.01065 -0.03646 0.01366 -0.04809 0.01597 C -0.07361 0.02662 -0.09583 0.01759 -0.12639 0.01713 C -0.1368 0.01273 -0.14843 0.01019 -0.15902 0.00741 C -0.16267 0.0037 -0.16666 0.00023 -0.17083 -0.00231 C -0.17361 -0.00602 -0.17708 -0.00856 -0.18003 -0.01204 C -0.18628 -0.01921 -0.19114 -0.02778 -0.19809 -0.0338 C -0.20017 -0.03796 -0.20225 -0.04074 -0.20538 -0.04352 C -0.20746 -0.04745 -0.20885 -0.05162 -0.21093 -0.05555 C -0.21215 -0.06065 -0.21493 -0.06412 -0.21632 -0.06898 C -0.21892 -0.07755 -0.21996 -0.0868 -0.22187 -0.0956 C -0.22152 -0.11134 -0.22135 -0.12708 -0.22083 -0.14282 C -0.22083 -0.14444 -0.22014 -0.14606 -0.21996 -0.14768 C -0.21909 -0.1544 -0.21909 -0.15694 -0.21632 -0.16227 C -0.2151 -0.16481 -0.21267 -0.16967 -0.21267 -0.16967 C -0.21076 -0.17755 -0.20694 -0.18403 -0.20173 -0.18889 C -0.20087 -0.19143 -0.1934 -0.20347 -0.19184 -0.20486 C -0.19027 -0.20625 -0.18628 -0.20717 -0.18628 -0.20717 C -0.17621 -0.21597 -0.16007 -0.22083 -0.14809 -0.22292 C -0.13524 -0.22199 -0.12465 -0.2206 -0.11267 -0.21574 C -0.10868 -0.2118 -0.10382 -0.2081 -0.09913 -0.20602 C -0.09462 -0.2 -0.1 -0.20648 -0.09462 -0.20231 C -0.09149 -0.19977 -0.08871 -0.19514 -0.08628 -0.19143 C -0.08281 -0.18634 -0.08055 -0.18079 -0.07639 -0.17685 C -0.07517 -0.1713 -0.07257 -0.16551 -0.06909 -0.16227 C -0.06718 -0.15648 -0.0651 -0.14745 -0.06267 -0.14282 C -0.0618 -0.13796 -0.06076 -0.13542 -0.05816 -0.13194 C -0.05642 -0.12199 -0.05451 -0.11412 -0.04913 -0.10648 C -0.04722 -0.10023 -0.04652 -0.09398 -0.04357 -0.08842 C -0.04166 -0.07986 -0.0434 -0.08287 -0.0401 -0.0787 C -0.03784 -0.06991 -0.0408 -0.08055 -0.03628 -0.07153 C -0.03003 -0.05926 -0.04062 -0.07546 -0.03385 -0.06528 C -0.03246 -0.05972 -0.03142 -0.05208 -0.0283 -0.04838 C -0.02656 -0.04167 -0.02413 -0.03426 -0.02205 -0.02778 C -0.021 -0.02153 -0.02014 -0.01759 -0.01823 -0.01204 C -0.01718 -0.0044 -0.01458 0.00764 -0.0118 0.01458 C -0.01007 0.02801 -0.00764 0.04329 -0.00173 0.05463 C 0.00139 0.06736 0.00868 0.07847 0.01545 0.08866 C 0.01632 0.09468 0.01858 0.09769 0.02188 0.10185 C 0.02709 0.1162 0.01997 0.09884 0.02639 0.10926 C 0.02952 0.11458 0.0283 0.11482 0.03282 0.11898 C 0.03577 0.12454 0.03959 0.12894 0.04462 0.13102 C 0.04775 0.13565 0.0592 0.14491 0.06372 0.14676 C 0.06528 0.14838 0.0665 0.15046 0.06823 0.15162 C 0.06997 0.15278 0.07361 0.15394 0.07361 0.15394 C 0.08073 0.16343 0.08924 0.16505 0.09913 0.1662 C 0.10191 0.16852 0.10365 0.17107 0.10643 0.17338 C 0.10417 0.19167 0.10764 0.18079 0.08368 0.1831 C 0.06059 0.18519 0.03924 0.19815 0.01632 0.2 C 0.00521 0.20579 -0.01059 0.20255 -0.02274 0.2037 C -0.02899 0.20533 -0.02656 0.2044 -0.03385 0.20741 C -0.03455 0.20787 -0.03628 0.20857 -0.03628 0.20857 C -0.03732 0.20949 -0.03802 0.21042 -0.03906 0.21111 C -0.0401 0.21158 -0.04097 0.21158 -0.04184 0.21227 C -0.04896 0.21852 -0.0408 0.21435 -0.04722 0.21713 C -0.05139 0.22222 -0.05659 0.22477 -0.0618 0.22801 C -0.06493 0.22986 -0.06666 0.23264 -0.06996 0.23403 C -0.07274 0.23773 -0.0743 0.23889 -0.07812 0.24005 C -0.08073 0.24352 -0.08472 0.24722 -0.08819 0.24861 C -0.09097 0.25232 -0.09271 0.25417 -0.09635 0.25579 C -0.09826 0.25857 -0.10364 0.26065 -0.10364 0.26065 C -0.1059 0.26389 -0.10694 0.26528 -0.11007 0.26667 C -0.11354 0.27014 -0.11632 0.27477 -0.11996 0.27778 " pathEditMode="relative" ptsTypes="fffffffffffffffffffffffffffffffffffffffffffffffffffffffffffffffA">
                                      <p:cBhvr>
                                        <p:cTn id="5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0.00538 0.00232 0.01094 0.00487 0.01632 0.00718 C 0.01806 0.00787 0.0217 0.00949 0.0217 0.00949 C 0.02483 0.01366 0.02865 0.01274 0.03264 0.01436 C 0.04479 0.01945 0.05642 0.02362 0.0691 0.02547 C 0.08958 0.03195 0.1151 0.02709 0.13351 0.02662 C 0.13958 0.02408 0.14635 0.02362 0.1526 0.02176 C 0.15712 0.02037 0.16059 0.01713 0.16458 0.01436 C 0.16736 0.0125 0.17066 0.01204 0.17361 0.01088 C 0.17413 0.00996 0.17483 0.00926 0.17535 0.00834 C 0.17604 0.00741 0.17274 0.00949 0.17274 0.00949 C 0.16927 0.01412 0.16076 0.02107 0.15625 0.02408 C 0.15278 0.02917 0.1467 0.03287 0.14184 0.03496 C 0.13681 0.04167 0.12986 0.04213 0.12361 0.04607 C 0.11424 0.05209 0.10295 0.05672 0.09271 0.05926 C 0.08646 0.06505 0.07743 0.06644 0.06997 0.06783 C 0.06181 0.0713 0.0717 0.06737 0.0526 0.07014 C 0.03333 0.07292 0.01389 0.075 -0.00555 0.07616 C -0.03021 0.0838 -0.01094 0.07871 -0.06458 0.07987 C -0.08003 0.07894 -0.09392 0.07639 -0.1092 0.075 C -0.11944 0.07246 -0.1283 0.07223 -0.13906 0.07153 C -0.15052 0.0669 -0.16198 0.06482 -0.17361 0.06181 C -0.17708 0.05718 -0.18177 0.05787 -0.18646 0.05695 C -0.19566 0.05209 -0.2066 0.04885 -0.21649 0.04723 C -0.22066 0.04537 -0.22413 0.0426 -0.2283 0.04121 C -0.23264 0.03681 -0.23611 0.03149 -0.2401 0.02662 C -0.24115 0.02199 -0.24305 0.02153 -0.24549 0.01806 C -0.24549 0.01806 -0.24427 0.01968 -0.24375 0.02061 C -0.24184 0.02362 -0.23993 0.02686 -0.23819 0.0301 C -0.23299 0.04005 -0.22795 0.04792 -0.22187 0.05695 C -0.22014 0.06366 -0.2217 0.05949 -0.21545 0.06783 C -0.21042 0.07454 -0.20712 0.08449 -0.20087 0.08959 C -0.19896 0.09375 -0.19184 0.09815 -0.19184 0.09815 C -0.18698 0.10649 -0.17309 0.11875 -0.16545 0.12107 C -0.15521 0.12824 -0.16892 0.11922 -0.15729 0.12477 C -0.15156 0.12755 -0.15694 0.12616 -0.15278 0.12963 C -0.14687 0.13449 -0.14687 0.13403 -0.14184 0.13565 C -0.1375 0.13959 -0.13073 0.14144 -0.12552 0.14283 C -0.12187 0.14769 -0.11684 0.15024 -0.1118 0.15139 C -0.10625 0.1544 -0.10052 0.15834 -0.09462 0.15996 C -0.09062 0.16482 -0.08611 0.16482 -0.0809 0.16598 C -0.05469 0.17176 -0.03212 0.17246 -0.00451 0.17315 C 0.0757 0.17107 0.05382 0.18056 0.08629 0.16829 C 0.09254 0.16297 0.09965 0.16065 0.10625 0.15625 C 0.1099 0.15394 0.11042 0.15162 0.11458 0.15024 C 0.11806 0.14676 0.1217 0.14375 0.12535 0.14051 C 0.12691 0.13912 0.1309 0.1382 0.1309 0.1382 C 0.13333 0.13449 0.13542 0.13102 0.13906 0.12963 C 0.13299 0.13681 0.12813 0.14399 0.12083 0.14908 C 0.11962 0.15394 0.11771 0.15348 0.11458 0.15625 C 0.11076 0.16366 0.1066 0.16574 0.10087 0.16968 C 0.0934 0.17454 0.10295 0.16899 0.09549 0.1757 C 0.09219 0.17871 0.08663 0.18172 0.08264 0.18287 C 0.07969 0.18704 0.07691 0.18774 0.07274 0.18889 C 0.06615 0.19491 0.07448 0.18797 0.06545 0.1926 C 0.0632 0.19375 0.06129 0.19607 0.05903 0.19746 C 0.05573 0.20232 0.05087 0.20255 0.04635 0.20348 C 0.03663 0.2125 0.0191 0.21227 0.00816 0.2132 C -0.00677 0.21806 -0.02361 0.21551 -0.03906 0.21806 C -0.08733 0.21713 -0.13646 0.21968 -0.18455 0.21204 C -0.18993 0.20973 -0.1934 0.20602 -0.19913 0.20487 C -0.20208 0.20209 -0.20486 0.20139 -0.20816 0.2 C -0.21233 0.19607 -0.21597 0.19237 -0.22101 0.19028 C -0.22153 0.18936 -0.22205 0.18681 -0.22274 0.18774 C -0.22344 0.18866 -0.2224 0.19028 -0.22187 0.19144 C -0.22031 0.19491 -0.21545 0.2 -0.21545 0.2 C -0.21354 0.20533 -0.2118 0.20764 -0.20816 0.21088 C -0.20434 0.21852 -0.19948 0.225 -0.19549 0.23264 C -0.1941 0.23542 -0.19149 0.23704 -0.1901 0.23982 C -0.18889 0.24237 -0.18767 0.24468 -0.18646 0.24723 C -0.18524 0.24977 -0.1809 0.25209 -0.1809 0.25209 C -0.17674 0.25996 -0.17413 0.27084 -0.1691 0.27755 C -0.16441 0.2838 -0.16094 0.28658 -0.15555 0.29074 C -0.14913 0.29561 -0.1434 0.30278 -0.13733 0.30787 C -0.13351 0.31112 -0.12865 0.3132 -0.12465 0.31621 C -0.11615 0.32246 -0.11094 0.33149 -0.10087 0.33565 C -0.09809 0.3382 -0.09601 0.34028 -0.09271 0.34167 C -0.08559 0.34862 -0.09531 0.33982 -0.08646 0.34537 C -0.08073 0.34885 -0.08906 0.34676 -0.08194 0.35024 C -0.06319 0.35973 -0.0408 0.36227 -0.02101 0.36227 " pathEditMode="relative" ptsTypes="fffffffffffffffffffffffffffffffffffffffffffffffffffffffffffffffffffffffffffffffA">
                                      <p:cBhvr>
                                        <p:cTn id="6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0.05729 0.00879 0.11666 -0.00024 0.17448 -0.00232 C 0.19062 -0.0051 0.20312 -0.00649 0.21996 -0.00718 C 0.22639 -0.00857 0.23264 -0.00996 0.23906 -0.01088 C 0.24809 -0.01366 0.25798 -0.01459 0.26719 -0.01574 C 0.27274 -0.01922 0.27847 -0.0213 0.28455 -0.02292 C 0.28975 -0.02662 0.29514 -0.0301 0.30087 -0.03149 C 0.30521 -0.03426 0.30989 -0.03658 0.31441 -0.03866 C 0.31684 -0.04352 0.32222 -0.04584 0.32639 -0.04838 C 0.32882 -0.05186 0.33125 -0.05301 0.33455 -0.0544 C 0.33663 -0.05649 0.33854 -0.0588 0.3408 -0.06065 C 0.34166 -0.06135 0.34271 -0.06204 0.34357 -0.06297 C 0.346 -0.06528 0.35087 -0.07014 0.35087 -0.07014 C 0.35538 -0.07986 0.36215 -0.08658 0.36805 -0.09445 C 0.3691 -0.09584 0.36979 -0.09769 0.37083 -0.09931 C 0.37222 -0.10139 0.37535 -0.10533 0.37535 -0.10533 C 0.37725 -0.11204 0.38194 -0.11621 0.38455 -0.12246 C 0.38871 -0.13218 0.39219 -0.1426 0.39635 -0.15255 C 0.39757 -0.15949 0.39844 -0.16644 0.4 -0.17338 C 0.40052 -0.18912 0.40191 -0.2051 0.39896 -0.22061 C 0.39844 -0.22315 0.39878 -0.22639 0.39722 -0.22778 C 0.39514 -0.22986 0.3908 -0.2338 0.3908 -0.2338 C 0.38819 -0.23936 0.38576 -0.23982 0.38177 -0.24352 C 0.37969 -0.24561 0.38055 -0.24653 0.37812 -0.24838 C 0.37552 -0.25047 0.37205 -0.25186 0.3691 -0.25324 C 0.36354 -0.25834 0.35816 -0.25926 0.35173 -0.26181 C 0.33819 -0.26713 0.32916 -0.2713 0.31441 -0.27269 C 0.29774 -0.27176 0.29427 -0.27176 0.28177 -0.26667 C 0.27187 -0.25649 0.28316 -0.26713 0.27535 -0.26181 C 0.26962 -0.25787 0.26441 -0.2507 0.25989 -0.24468 C 0.25816 -0.24236 0.25625 -0.23982 0.25451 -0.2375 C 0.25364 -0.23635 0.25173 -0.2338 0.25173 -0.2338 C 0.25052 -0.22917 0.24982 -0.22709 0.24635 -0.22547 C 0.246 -0.22431 0.24583 -0.22292 0.24548 -0.22176 C 0.24496 -0.22014 0.24392 -0.21852 0.24357 -0.2169 C 0.2401 -0.20278 0.24392 -0.21135 0.23993 -0.20348 C 0.23941 -0.20047 0.23819 -0.19422 0.23819 -0.19144 C 0.23819 -0.16065 0.23698 -0.13403 0.25 -0.10903 C 0.2526 -0.10394 0.25347 -0.1007 0.25729 -0.09699 C 0.26024 -0.09074 0.26458 -0.0875 0.26805 -0.08241 C 0.27309 -0.075 0.27448 -0.06968 0.28177 -0.06667 C 0.28802 -0.05834 0.29861 -0.05278 0.30729 -0.05093 C 0.31319 -0.04769 0.31614 -0.04792 0.32361 -0.04723 C 0.34896 -0.04792 0.36684 -0.04908 0.38993 -0.05324 C 0.39392 -0.05857 0.38941 -0.05371 0.39809 -0.05695 C 0.39913 -0.05741 0.39982 -0.0588 0.40087 -0.05926 C 0.40833 -0.06204 0.41684 -0.0632 0.42448 -0.06528 C 0.43038 -0.06412 0.43472 -0.06389 0.43906 -0.05811 C 0.44219 -0.04514 0.44357 -0.03287 0.44444 -0.01922 C 0.44444 -0.01736 0.45017 0.05555 0.43628 0.07384 C 0.4342 0.08217 0.43073 0.08981 0.42535 0.09467 C 0.42014 0.1125 0.40781 0.12037 0.39809 0.13333 C 0.3941 0.13865 0.3901 0.14537 0.38455 0.14791 C 0.38125 0.15416 0.37118 0.16226 0.36545 0.16481 C 0.36285 0.1699 0.35364 0.17754 0.34896 0.17939 C 0.34653 0.1831 0.34357 0.1824 0.3408 0.18541 C 0.33698 0.18958 0.33264 0.19097 0.32812 0.19398 C 0.321 0.19861 0.31406 0.20347 0.30625 0.20601 C 0.30295 0.20926 0.29982 0.20856 0.29635 0.21088 C 0.28871 0.2162 0.28229 0.22245 0.27361 0.2243 C 0.26649 0.22801 0.26337 0.23009 0.25625 0.23148 C 0.24826 0.23935 0.22899 0.23981 0.2191 0.2412 C 0.21094 0.24351 0.20278 0.24467 0.19444 0.24606 C 0.18993 0.24768 0.18663 0.24884 0.18177 0.24976 C 0.16632 0.25625 0.14288 0.25301 0.1309 0.25347 C 0.09097 0.25277 0.05607 0.25439 0.01805 0.24745 C 0.01007 0.24305 0.00121 0.24027 -0.00729 0.23889 C -0.01684 0.23356 -0.02813 0.22523 -0.0382 0.22314 C -0.04462 0.21736 -0.03629 0.2243 -0.0474 0.21828 C -0.05313 0.21527 -0.05851 0.20879 -0.06459 0.20601 C -0.06788 0.20463 -0.07153 0.20439 -0.07465 0.20254 C -0.07952 0.19953 -0.08212 0.19676 -0.08733 0.19514 C -0.08924 0.19351 -0.09167 0.19143 -0.09375 0.19027 C -0.09549 0.18935 -0.09913 0.18796 -0.09913 0.18796 C -0.104 0.18148 -0.10972 0.18472 -0.1165 0.18541 C -0.11945 0.18981 -0.12049 0.19699 -0.12188 0.20254 C -0.1217 0.20949 -0.12379 0.23634 -0.11736 0.24606 C -0.11528 0.24907 -0.1125 0.25115 -0.11094 0.25463 C -0.10851 0.25972 -0.10538 0.26481 -0.10104 0.26666 C -0.09896 0.26944 -0.0967 0.2699 -0.09462 0.27268 " pathEditMode="relative" ptsTypes="fffffffffffffffffffffffffffffffffffffffffffffffffffffffffffffffffffffffffffffffA">
                                      <p:cBhvr>
                                        <p:cTn id="6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2066 0.00787 0.04861 1.48148E-6 0.071 -0.00347 C 0.07378 -0.00509 0.07621 -0.00718 0.07916 -0.00833 C 0.08246 -0.01296 0.08611 -0.01458 0.0901 -0.01806 C 0.09357 -0.02107 0.09652 -0.02477 0.1 -0.02778 C 0.10086 -0.03171 0.10555 -0.0375 0.10555 -0.0375 C 0.10711 -0.04283 0.10902 -0.04676 0.11007 -0.05208 C 0.10937 -0.06088 0.1092 -0.06991 0.10816 -0.07871 C 0.10746 -0.08449 0.10312 -0.08982 0.10086 -0.09445 C 0.09826 -0.09954 0.09461 -0.10185 0.09184 -0.10648 C 0.08611 -0.11574 0.07916 -0.12847 0.06996 -0.13079 C 0.06389 -0.13496 0.05659 -0.13658 0.05 -0.13935 C 0.0283 -0.13843 0.02413 -0.14236 0.0118 -0.12593 C 0.01059 -0.12083 0.00764 -0.11829 0.00555 -0.11389 C 0.00399 -0.10695 0.00277 -0.1 0.00086 -0.09329 C -0.00417 -0.05046 0.00034 -0.00625 0.01736 0.03032 C 0.02031 0.03657 0.0217 0.04352 0.02465 0.04977 C 0.02586 0.05231 0.02569 0.05625 0.02725 0.05833 C 0.02951 0.06134 0.03455 0.06435 0.03732 0.06667 C 0.04201 0.07731 0.04809 0.08333 0.05555 0.09097 C 0.06059 0.09606 0.05277 0.09097 0.06093 0.09699 C 0.06475 0.09977 0.06961 0.10046 0.07361 0.10301 C 0.08125 0.11319 0.10451 0.1125 0.11371 0.11412 C 0.15191 0.13102 0.19427 0.11574 0.23455 0.11528 C 0.24791 0.11412 0.26059 0.11204 0.27361 0.10926 C 0.27708 0.10764 0.28003 0.10648 0.28368 0.10555 C 0.28715 0.10231 0.29045 0.10092 0.29461 0.09954 C 0.3 0.09606 0.30468 0.09398 0.31007 0.09097 C 0.31354 0.08912 0.31632 0.08518 0.31996 0.08379 C 0.33125 0.07917 0.34496 0.0787 0.35642 0.07754 C 0.3717 0.07824 0.39323 0.07569 0.4092 0.08241 C 0.41163 0.08495 0.41336 0.08704 0.41632 0.08866 C 0.41927 0.09236 0.42152 0.09722 0.42361 0.10185 C 0.42621 0.11389 0.42864 0.12963 0.42187 0.13958 C 0.41927 0.14977 0.41336 0.15717 0.40729 0.16366 C 0.40191 0.16944 0.39774 0.17917 0.39184 0.18426 C 0.38541 0.18981 0.39271 0.18102 0.38646 0.18796 C 0.3835 0.1912 0.38194 0.19352 0.3783 0.19514 C 0.37465 0.19861 0.3717 0.20301 0.36736 0.20486 C 0.36302 0.21065 0.3592 0.21227 0.35364 0.21458 C 0.34948 0.2206 0.33628 0.22754 0.33003 0.22917 C 0.32482 0.23449 0.31823 0.23796 0.3118 0.24004 C 0.30937 0.24352 0.30711 0.24375 0.30364 0.24491 C 0.29948 0.24861 0.29496 0.25231 0.2901 0.25347 C 0.28055 0.25949 0.27048 0.26412 0.26093 0.27037 C 0.25868 0.27176 0.2559 0.27153 0.25364 0.27292 C 0.24896 0.27569 0.24618 0.27801 0.24097 0.28009 C 0.23402 0.28588 0.2243 0.28727 0.21632 0.28866 C 0.21076 0.2912 0.20972 0.29236 0.20277 0.29352 C 0.19548 0.29676 0.18836 0.29954 0.1809 0.30185 C 0.17691 0.30463 0.17309 0.30463 0.16909 0.30671 C 0.16371 0.30949 0.1592 0.31204 0.15364 0.31412 C 0.1493 0.31759 0.14461 0.31759 0.1401 0.32014 C 0.13073 0.32523 0.12152 0.33287 0.1118 0.33588 C 0.10798 0.33981 0.10364 0.34398 0.09913 0.3456 C 0.09687 0.34745 0.09496 0.34977 0.09271 0.35162 C 0.08958 0.35417 0.08593 0.35509 0.08281 0.35764 C 0.07864 0.36111 0.07482 0.36528 0.06996 0.36736 C 0.06198 0.3787 0.05017 0.39097 0.03906 0.39653 C 0.03715 0.40046 0.03264 0.40324 0.02916 0.40486 C 0.02465 0.40879 0.02291 0.40995 0.01823 0.41227 C 0.0158 0.41528 0.01232 0.41805 0.0092 0.41944 C 0.00729 0.42199 0.00191 0.4243 0.00191 0.4243 C -0.00278 0.43055 -0.0099 0.43287 -0.01632 0.43287 " pathEditMode="relative" ptsTypes="fffffffffffffffffffffffffffffffffffffffffffffffffffffffffffffffA">
                                      <p:cBhvr>
                                        <p:cTn id="7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C -0.00851 -0.00116 -0.01493 -0.00277 -0.02361 -0.00371 C -0.0368 -0.00649 -0.05087 -0.00996 -0.06354 -0.01575 C -0.0717 -0.01945 -0.07986 -0.02477 -0.08819 -0.02802 C -0.09167 -0.03264 -0.09965 -0.03959 -0.10451 -0.04121 C -0.1066 -0.04422 -0.11337 -0.04977 -0.11632 -0.05093 C -0.11858 -0.05417 -0.12101 -0.05417 -0.12361 -0.05695 C -0.12899 -0.06274 -0.13507 -0.06829 -0.13993 -0.07524 C -0.14028 -0.07639 -0.14028 -0.07778 -0.1408 -0.07894 C -0.14132 -0.08033 -0.14219 -0.08102 -0.14271 -0.08241 C -0.14358 -0.08473 -0.14444 -0.08982 -0.14444 -0.08982 C -0.1441 -0.12269 -0.14774 -0.16945 -0.13993 -0.20602 C -0.13854 -0.21274 -0.13733 -0.21806 -0.13351 -0.22315 C -0.13246 -0.22593 -0.13229 -0.22917 -0.1309 -0.23149 C -0.12899 -0.23473 -0.12448 -0.23889 -0.1217 -0.24005 C -0.11996 -0.24283 -0.1125 -0.24977 -0.1099 -0.25093 C -0.10799 -0.25278 -0.10642 -0.2551 -0.10451 -0.25695 C -0.09913 -0.26181 -0.08958 -0.26297 -0.08351 -0.26552 C -0.01094 -0.26482 -0.00486 -0.26552 0.04097 -0.26065 C 0.05139 -0.25626 0.06302 -0.25579 0.07379 -0.25464 C 0.08038 -0.25163 0.09167 -0.25001 0.09913 -0.24862 C 0.10226 -0.247 0.10521 -0.24514 0.10833 -0.24376 C 0.11545 -0.23681 0.10573 -0.24561 0.11458 -0.24005 C 0.11736 -0.23843 0.11875 -0.23542 0.12188 -0.23403 C 0.1316 -0.22107 0.11858 -0.23797 0.12726 -0.22802 C 0.12882 -0.22616 0.13195 -0.222 0.13195 -0.222 C 0.13247 -0.22038 0.13281 -0.21852 0.13368 -0.21714 C 0.13438 -0.21621 0.13594 -0.21667 0.13646 -0.21575 C 0.13785 -0.21343 0.13785 -0.20996 0.13924 -0.20741 C 0.14063 -0.20163 0.14132 -0.19584 0.14288 -0.19028 C 0.14497 -0.17061 0.14549 -0.14792 0.14097 -0.12848 C 0.13906 -0.10973 0.13247 -0.08612 0.12465 -0.07038 C 0.12292 -0.0669 0.12014 -0.06389 0.11823 -0.06065 C 0.11649 -0.05741 0.11493 -0.05278 0.11285 -0.04977 C 0.10903 -0.04468 0.10451 -0.04075 0.10104 -0.03519 C 0.09688 -0.02848 0.09236 -0.02246 0.08733 -0.01714 C 0.08281 -0.01227 0.08142 -0.00626 0.07552 -0.00371 C 0.0724 0.00092 0.07448 -0.00186 0.06823 0.00347 C 0.06337 0.0074 0.05781 0.0155 0.05278 0.01944 C 0.04844 0.02291 0.04358 0.02499 0.03924 0.02893 C 0.03281 0.03495 0.02726 0.04189 0.0191 0.04351 C 0.01424 0.04629 0.01076 0.04837 0.00556 0.04953 C -0.00347 0.05393 -0.01406 0.05486 -0.02361 0.05694 C -0.04305 0.0655 -0.06701 0.06157 -0.08715 0.06296 C -0.14722 0.06203 -0.1467 0.06365 -0.18351 0.05925 C -0.19219 0.05717 -0.20035 0.05277 -0.20903 0.05092 C -0.22031 0.04513 -0.23142 0.04374 -0.24358 0.04236 C -0.25833 0.04305 -0.2618 0.04073 -0.2717 0.04606 C -0.27413 0.04907 -0.27743 0.05115 -0.27986 0.05439 C -0.28194 0.05717 -0.28316 0.06041 -0.28542 0.06296 C -0.28715 0.07036 -0.28802 0.07036 -0.2908 0.07638 C -0.29028 0.08611 -0.29097 0.09976 -0.28542 0.10786 C -0.28281 0.11805 -0.27691 0.1331 -0.27083 0.1405 C -0.26927 0.1449 -0.26371 0.15254 -0.26076 0.15624 C -0.25816 0.16712 -0.25156 0.17453 -0.24722 0.18425 C -0.24392 0.19166 -0.24167 0.2037 -0.23715 0.20972 C -0.23073 0.22754 -0.22083 0.25648 -0.20538 0.26296 C -0.19844 0.26921 -0.19358 0.27638 -0.18542 0.27986 C -0.18281 0.28333 -0.17986 0.28703 -0.17621 0.28842 C -0.17274 0.29583 -0.16441 0.30208 -0.15816 0.30416 C -0.15486 0.30717 -0.15295 0.31342 -0.14896 0.31504 C -0.14687 0.31573 -0.14479 0.31573 -0.14271 0.3162 C -0.13941 0.31921 -0.13611 0.31967 -0.13264 0.32245 C -0.12535 0.32847 -0.11441 0.33796 -0.10625 0.3405 C -0.10243 0.34606 -0.09705 0.34907 -0.09167 0.35138 C -0.08628 0.35671 -0.08021 0.35902 -0.07361 0.36111 C -0.0691 0.36527 -0.06424 0.36759 -0.05903 0.36967 C -0.05365 0.37615 -0.04861 0.37685 -0.04167 0.378 C -0.03837 0.38124 -0.0349 0.38333 -0.03177 0.38657 C -0.03108 0.38726 -0.03073 0.38865 -0.02986 0.38911 C -0.02812 0.39027 -0.02448 0.39143 -0.02448 0.39143 C -0.02014 0.39536 -0.01493 0.39791 -0.0099 0.39999 C -0.00833 0.40185 -0.00729 0.40462 -0.00538 0.40601 C -0.00365 0.40717 8.33333E-7 0.40833 8.33333E-7 0.40833 C 0.00139 0.41018 0.00208 0.41296 0.00365 0.41458 C 0.00556 0.41666 0.00938 0.41805 0.01181 0.4206 C 0.01632 0.42546 0.01979 0.43148 0.02552 0.43379 C 0.02691 0.43587 0.02899 0.43958 0.0309 0.4412 C 0.03177 0.44189 0.03368 0.44236 0.03368 0.44236 " pathEditMode="relative" ptsTypes="ffffffffffffffffffffffffffffffffffffffffffffffffffffffffffffffffffffffffffffffA">
                                      <p:cBhvr>
                                        <p:cTn id="79" dur="4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44444E-6 C 0.04114 0.00578 0.08281 0.00532 0.12361 -0.00232 C 0.12881 -0.0044 0.13367 -0.0051 0.13906 -0.00602 C 0.14288 -0.00764 0.14704 -0.00787 0.15086 -0.00973 C 0.15989 -0.01389 0.16805 -0.01922 0.17638 -0.02547 C 0.18055 -0.02848 0.18506 -0.03102 0.18906 -0.03403 C 0.19097 -0.03542 0.19461 -0.03889 0.19461 -0.03889 C 0.19687 -0.04329 0.20121 -0.04769 0.20451 -0.05093 C 0.20729 -0.05371 0.21093 -0.05394 0.21371 -0.05695 C 0.21614 -0.05949 0.2151 -0.05996 0.21736 -0.06297 C 0.22065 -0.06736 0.22447 -0.06945 0.22812 -0.07269 C 0.23072 -0.07778 0.23611 -0.08102 0.23992 -0.08496 C 0.24895 -0.09445 0.25694 -0.10857 0.26736 -0.11505 C 0.27065 -0.11991 0.27239 -0.12523 0.27725 -0.12732 C 0.28229 -0.13681 0.27933 -0.13449 0.28454 -0.13704 C 0.28645 -0.14051 0.28802 -0.1426 0.28906 -0.14676 C 0.29062 -0.14028 0.28749 -0.1382 0.28645 -0.13218 C 0.28541 -0.12639 0.28576 -0.12315 0.28281 -0.11875 C 0.2809 -0.11181 0.28038 -0.11019 0.27725 -0.10417 C 0.27621 -0.10023 0.27482 -0.09746 0.27274 -0.09445 C 0.27204 -0.09005 0.26874 -0.08311 0.26631 -0.0801 C 0.26492 -0.07408 0.26163 -0.06852 0.25815 -0.06436 C 0.25694 -0.0588 0.25486 -0.05625 0.2519 -0.05209 C 0.25052 -0.04723 0.24947 -0.04537 0.24635 -0.04236 C 0.24201 -0.03403 0.24444 -0.03681 0.23992 -0.03264 C 0.23402 -0.02107 0.2269 -0.00973 0.21822 -0.00116 C 0.21701 0.0037 0.21545 0.00555 0.2118 0.00717 C 0.20798 0.01481 0.20763 0.01527 0.2019 0.01944 C 0.20017 0.025 0.1967 0.02847 0.19357 0.03264 C 0.18871 0.03912 0.18472 0.0449 0.17916 0.04977 C 0.17395 0.05439 0.1809 0.04953 0.17552 0.05578 C 0.1717 0.06018 0.16614 0.06412 0.1618 0.06782 C 0.15555 0.07314 0.15052 0.08032 0.14461 0.08611 C 0.13906 0.09143 0.13263 0.09652 0.12638 0.10069 C 0.12135 0.10416 0.12552 0.10162 0.12187 0.10555 C 0.1184 0.10926 0.11163 0.1125 0.10729 0.11389 C 0.10642 0.11481 0.10538 0.11574 0.10451 0.11643 C 0.10312 0.11736 0.10138 0.11759 0.09999 0.11875 C 0.09392 0.12361 0.08888 0.12916 0.08177 0.13217 C 0.07742 0.13634 0.07256 0.13912 0.06736 0.14051 C 0.06163 0.14583 0.06788 0.14074 0.06093 0.14421 C 0.0519 0.14884 0.06128 0.14467 0.05538 0.14907 C 0.05034 0.15301 0.04305 0.1537 0.03732 0.15509 C 0.02569 0.16319 0.00503 0.16157 -0.0073 0.1625 C -0.0349 0.16689 -0.06494 0.16643 -0.09271 0.16736 C -0.12935 0.16689 -0.16615 0.16666 -0.20278 0.16597 C -0.21598 0.16574 -0.2283 0.16551 -0.24098 0.16111 C -0.2448 0.15972 -0.24896 0.15787 -0.25278 0.15625 C -0.25452 0.15555 -0.25817 0.15393 -0.25817 0.15393 C -0.25921 0.15254 -0.26164 0.14907 -0.26355 0.15023 C -0.26424 0.15069 -0.26251 0.15208 -0.26181 0.15277 C -0.26094 0.15347 -0.2599 0.15347 -0.25903 0.15393 C -0.25626 0.15625 -0.25487 0.15856 -0.25174 0.15995 C -0.24966 0.16319 -0.24775 0.16458 -0.24462 0.16597 C -0.24115 0.1706 -0.23733 0.17523 -0.23264 0.17708 C -0.22987 0.17963 -0.22657 0.1824 -0.22362 0.18426 C -0.22188 0.18518 -0.21823 0.18657 -0.21823 0.18657 C -0.21494 0.19097 -0.20955 0.19236 -0.20539 0.19514 C -0.19948 0.19907 -0.19393 0.20277 -0.18733 0.20486 C -0.18282 0.20856 -0.18612 0.20648 -0.17917 0.20856 C -0.17674 0.20926 -0.17188 0.21088 -0.17188 0.21088 C -0.16459 0.21597 -0.15365 0.2199 -0.14549 0.22176 C -0.13855 0.22662 -0.14532 0.22245 -0.13542 0.22546 C -0.12987 0.22708 -0.12466 0.23009 -0.1191 0.23148 C -0.11181 0.23657 -0.10035 0.23796 -0.09185 0.24004 C -0.08334 0.24213 -0.07535 0.24537 -0.06719 0.24838 C -0.0566 0.25231 -0.04341 0.25231 -0.03264 0.25324 C -0.01823 0.25694 -0.00383 0.25717 0.01093 0.2581 C 0.02343 0.26088 0.03576 0.26365 0.04826 0.26666 C 0.06249 0.27014 0.07742 0.26944 0.09183 0.27152 C 0.15086 0.27106 0.21006 0.27106 0.26909 0.27037 C 0.27499 0.27037 0.28663 0.26898 0.29357 0.26782 C 0.29791 0.26713 0.30642 0.26551 0.30642 0.26551 C 0.31006 0.26389 0.31736 0.2618 0.31736 0.2618 C 0.32013 0.25949 0.32239 0.25833 0.32552 0.25694 C 0.33124 0.25185 0.33697 0.24884 0.34357 0.24606 C 0.34861 0.24375 0.35295 0.23842 0.35815 0.23634 C 0.36111 0.23287 0.36111 0.22824 0.36267 0.23518 C 0.36076 0.24328 0.35833 0.26041 0.35451 0.26551 C 0.3526 0.27314 0.35069 0.28194 0.34722 0.28842 C 0.34479 0.29838 0.34374 0.31157 0.33906 0.3199 C 0.33888 0.32083 0.33472 0.3331 0.33454 0.33333 C 0.33333 0.33541 0.33124 0.33634 0.33003 0.33819 C 0.32795 0.34699 0.31909 0.35301 0.31267 0.35509 C 0.30416 0.36111 0.29479 0.3625 0.28541 0.36365 C 0.27413 0.36875 0.25781 0.36875 0.24635 0.36967 C 0.21996 0.36921 0.19374 0.36921 0.16736 0.36852 C 0.15138 0.36805 0.13576 0.36365 0.11996 0.36365 " pathEditMode="relative" ptsTypes="fffffffffffffffffffffffffffffffffffffffffffffffffffffffffffffffffffffffffffffffffffffffA">
                                      <p:cBhvr>
                                        <p:cTn id="84" dur="4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7.40741E-7 C -0.0033 0.02338 -0.00261 0.03981 -0.01389 0.05949 C -0.01494 0.06458 -0.01737 0.06782 -0.02014 0.07152 C -0.02119 0.07731 -0.02431 0.08217 -0.02761 0.08611 C -0.02865 0.09097 -0.03299 0.0993 -0.03664 0.10069 C -0.03855 0.10902 -0.04376 0.11319 -0.04844 0.11875 C -0.05539 0.12731 -0.06251 0.1419 -0.07188 0.1456 C -0.07501 0.14861 -0.08004 0.15509 -0.08369 0.15764 C -0.08751 0.16018 -0.09167 0.16227 -0.09549 0.16481 C -0.09949 0.16736 -0.10209 0.17083 -0.10643 0.17222 C -0.11407 0.17777 -0.11667 0.18032 -0.12466 0.18194 C -0.13403 0.1868 -0.14376 0.19328 -0.15365 0.19514 C -0.16685 0.20046 -0.15782 0.19745 -0.18108 0.19884 C -0.19792 0.20185 -0.21494 0.20069 -0.23195 0.20254 C -0.24914 0.20208 -0.2665 0.20208 -0.28369 0.20115 C -0.29185 0.20069 -0.30018 0.19953 -0.30834 0.19884 C -0.31233 0.19838 -0.32014 0.19768 -0.32014 0.19768 C -0.3283 0.19583 -0.33664 0.1949 -0.34462 0.19166 C -0.3481 0.18703 -0.35278 0.18703 -0.3573 0.18541 C -0.36112 0.18171 -0.36563 0.17893 -0.37014 0.17708 C -0.37205 0.17523 -0.37362 0.17268 -0.37553 0.17106 C -0.37813 0.16875 -0.38108 0.16759 -0.38369 0.16481 C -0.38768 0.16041 -0.3915 0.15486 -0.39653 0.15277 C -0.39949 0.14861 -0.40209 0.14375 -0.40556 0.14074 C -0.40921 0.1331 -0.41528 0.1287 -0.4191 0.12129 C -0.41997 0.1199 -0.42032 0.11805 -0.42101 0.11643 C -0.42223 0.11389 -0.42466 0.10902 -0.42466 0.10902 C -0.42501 0.10625 -0.42483 0.10324 -0.42553 0.10069 C -0.42587 0.09953 -0.42744 0.0993 -0.42744 0.09815 C -0.42778 0.07777 -0.42813 0.0493 -0.42101 0.02916 C -0.41928 0.01759 -0.41285 0.0074 -0.40643 -0.00116 C -0.40521 -0.00648 -0.40209 -0.00926 -0.39914 -0.0132 C -0.39619 -0.01713 -0.39289 -0.02269 -0.38924 -0.02547 C -0.38525 -0.02848 -0.37987 -0.02894 -0.37553 -0.03033 C -0.35226 -0.0294 -0.34549 -0.02986 -0.3283 -0.02431 C -0.32362 -0.01598 -0.31494 -0.00741 -0.31199 0.00254 C -0.31025 0.00856 -0.30903 0.01458 -0.3073 0.0206 C -0.3066 0.03217 -0.30591 0.04467 -0.30365 0.05578 C -0.29914 0.07893 -0.30591 0.04722 -0.30192 0.06666 C -0.30139 0.06944 -0.30001 0.07523 -0.30001 0.07523 C -0.29931 0.08125 -0.29914 0.08727 -0.29827 0.09328 C -0.29792 0.09583 -0.29653 0.10069 -0.29653 0.10069 C -0.29532 0.11458 -0.29462 0.12777 -0.29376 0.1419 C -0.29341 0.14745 -0.29289 0.15231 -0.29011 0.15648 C -0.28872 0.1618 -0.28768 0.1669 -0.28455 0.17106 C -0.28282 0.17986 -0.2849 0.17152 -0.28108 0.18055 C -0.27987 0.18356 -0.27865 0.19259 -0.2783 0.19398 C -0.27744 0.19699 -0.27553 0.19953 -0.27466 0.20254 C -0.27327 0.20717 -0.2731 0.21157 -0.27101 0.21574 C -0.26893 0.22777 -0.26407 0.23865 -0.26008 0.24977 C -0.25799 0.25555 -0.2573 0.26227 -0.25365 0.26666 C -0.25174 0.27199 -0.24879 0.27847 -0.24549 0.2824 C -0.24428 0.28796 -0.23889 0.29305 -0.2356 0.29699 C -0.22987 0.30393 -0.2257 0.31203 -0.2191 0.31759 C -0.21598 0.32338 -0.21389 0.325 -0.20921 0.32847 C -0.20747 0.33611 -0.2007 0.33865 -0.19653 0.34421 C -0.19011 0.35301 -0.18403 0.36319 -0.17553 0.36852 C -0.1698 0.37615 -0.16164 0.37731 -0.15469 0.38194 C -0.14584 0.38796 -0.13733 0.39375 -0.12744 0.39629 C -0.11824 0.40139 -0.12431 0.39838 -0.10834 0.40254 C -0.10678 0.40301 -0.10365 0.4037 -0.10365 0.4037 C -0.09758 0.40764 -0.09324 0.40879 -0.08646 0.40972 C -0.07639 0.41666 -0.06216 0.4162 -0.05122 0.41828 C -0.02205 0.42361 0.00798 0.42315 0.03697 0.4243 C 0.21996 0.42291 0.13663 0.43148 0.19722 0.4206 C 0.20173 0.4169 0.20659 0.41574 0.2118 0.41458 C 0.2184 0.41041 0.22569 0.40879 0.23176 0.4037 C 0.2342 0.39861 0.23871 0.39745 0.2427 0.39398 C 0.24513 0.3919 0.2467 0.38773 0.24895 0.38541 C 0.25329 0.38078 0.25694 0.37523 0.26076 0.36967 C 0.26197 0.36574 0.26128 0.36713 0.26267 0.36481 " pathEditMode="relative" ptsTypes="ffffffffffffffffffffffffffffffffffffffffffffffffffffffffffffffffffffffA">
                                      <p:cBhvr>
                                        <p:cTn id="89" dur="4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59259E-6 C 0.00138 0.01366 0.00295 0.02917 0.00815 0.04121 C 0.00954 0.04491 0.01267 0.04769 0.01458 0.05093 C 0.02013 0.05996 0.01302 0.04954 0.01718 0.05834 C 0.02291 0.07061 0.03055 0.08195 0.03819 0.09213 C 0.04461 0.10093 0.05173 0.11088 0.06093 0.11389 C 0.06406 0.11713 0.06701 0.11875 0.07083 0.12014 C 0.07465 0.12338 0.07934 0.12547 0.08368 0.12732 C 0.08871 0.13172 0.09427 0.13357 0.09999 0.13588 C 0.10295 0.13704 0.10885 0.13936 0.10885 0.13936 C 0.11388 0.14375 0.11961 0.14537 0.12534 0.14676 C 0.13263 0.15139 0.14027 0.15417 0.14809 0.15649 C 0.15277 0.16204 0.14652 0.15556 0.15729 0.15996 C 0.15815 0.16019 0.15815 0.16204 0.15902 0.1625 C 0.16197 0.16389 0.16527 0.16366 0.16822 0.16482 C 0.17777 0.16829 0.18645 0.17223 0.19635 0.17338 C 0.2184 0.18287 0.2427 0.17639 0.26545 0.17223 C 0.27274 0.16922 0.27916 0.16459 0.28628 0.16135 C 0.29149 0.15672 0.29548 0.15116 0.29999 0.14561 C 0.30104 0.14098 0.30329 0.13982 0.30538 0.13588 C 0.30642 0.12986 0.30885 0.12431 0.31093 0.11875 C 0.3118 0.10973 0.31284 0.10116 0.31354 0.09213 C 0.31319 0.0757 0.31822 0.04468 0.30902 0.02662 C 0.30677 0.0176 0.30295 0.0132 0.29722 0.00857 C 0.29461 0.00139 0.2901 -0.00324 0.28454 -0.00601 C 0.2717 -0.02245 0.25295 -0.0287 0.23541 -0.03032 C 0.22413 -0.03148 0.20173 -0.03264 0.20173 -0.03264 C 0.196 -0.0324 0.17482 -0.03125 0.16718 -0.03032 C 0.16041 -0.02939 0.15381 -0.02592 0.14722 -0.0243 C 0.14131 -0.01898 0.14739 -0.02407 0.14184 -0.0206 C 0.1394 -0.01921 0.13454 -0.01574 0.13454 -0.01574 C 0.12847 -0.00764 0.11388 0.00093 0.10538 0.00371 C 0.0993 0.0088 0.09409 0.01528 0.08715 0.01829 C 0.0802 0.02755 0.07239 0.03681 0.06354 0.04236 C 0.05972 0.04769 0.05694 0.05371 0.05173 0.05579 C 0.04895 0.06158 0.04583 0.06574 0.04079 0.06783 C 0.0368 0.07315 0.02934 0.08449 0.02447 0.08843 C 0.01909 0.09977 0.00763 0.11204 -0.00191 0.1176 C -0.0066 0.12755 -0.01441 0.13681 -0.02188 0.14306 C -0.02639 0.15209 -0.03421 0.15764 -0.04011 0.16482 C -0.04705 0.17315 -0.054 0.18218 -0.06181 0.18912 C -0.06441 0.19422 -0.06823 0.1963 -0.07188 0.2 C -0.07431 0.2051 -0.07848 0.20903 -0.08282 0.21088 C -0.08594 0.21736 -0.09028 0.22338 -0.09566 0.22662 C -0.09705 0.22894 -0.09983 0.23264 -0.10191 0.23403 C -0.10365 0.23519 -0.1073 0.23635 -0.1073 0.23635 C -0.11094 0.24005 -0.1158 0.24283 -0.1191 0.24723 C -0.12014 0.24861 -0.12066 0.25093 -0.12188 0.25209 C -0.12431 0.2544 -0.12744 0.2551 -0.13004 0.25695 C -0.13646 0.26181 -0.1283 0.25764 -0.1382 0.26181 C -0.13907 0.26227 -0.14098 0.26297 -0.14098 0.26297 C -0.14705 0.26899 -0.15261 0.27408 -0.15921 0.27894 C -0.16459 0.28287 -0.17084 0.28496 -0.17639 0.28843 C -0.1823 0.2963 -0.17171 0.28287 -0.18733 0.29584 C -0.19254 0.30024 -0.19757 0.30533 -0.20365 0.30787 C -0.20747 0.31297 -0.2033 0.30834 -0.20921 0.31158 C -0.2158 0.31528 -0.21997 0.32176 -0.22726 0.32361 C -0.2356 0.32917 -0.2448 0.33264 -0.25278 0.3382 C -0.26112 0.34375 -0.26893 0.34838 -0.2783 0.35162 C -0.28386 0.35672 -0.29185 0.35903 -0.29827 0.35996 C -0.31632 0.36968 -0.34028 0.36505 -0.35921 0.36736 C -0.40938 0.36667 -0.4599 0.36366 -0.51007 0.36366 " pathEditMode="relative" ptsTypes="fffffffffffffffffffffffffffffffffffffffffffffffffffffffffffffA">
                                      <p:cBhvr>
                                        <p:cTn id="94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0278 0.00394 -0.00799 0.00787 -0.01181 0.00973 C -0.01389 0.01065 -0.01806 0.01227 -0.01806 0.01227 C -0.02257 0.01783 -0.02535 0.01736 -0.03177 0.01829 C -0.04028 0.02361 -0.05174 0.02454 -0.06094 0.02547 C -0.08403 0.03056 -0.11163 0.02431 -0.13542 0.02315 C -0.17084 0.01783 -0.20625 0.01667 -0.24184 0.01459 C -0.26268 0.00695 -0.28698 0.00695 -0.30816 0.00625 C -0.32031 0.0044 -0.33229 0.00348 -0.34445 0.00255 C -0.35903 -0.00208 -0.37431 -0.00162 -0.38906 -0.00231 C -0.4158 -0.00578 -0.44306 -0.00532 -0.46997 -0.00602 C -0.50122 -0.00555 -0.53229 -0.00578 -0.56354 -0.00486 C -0.56736 -0.00486 -0.57448 3.7037E-7 -0.57448 3.7037E-7 C -0.57917 0.00417 -0.58264 0.00903 -0.5882 0.01088 C -0.59063 0.01436 -0.59427 0.0169 -0.59636 0.02061 C -0.59774 0.02292 -0.6 0.02801 -0.6 0.02801 C -0.60087 0.03264 -0.60261 0.03565 -0.60365 0.04005 C -0.60504 0.04537 -0.6059 0.0507 -0.60729 0.05579 C -0.60972 0.08287 -0.60938 0.09537 -0.6 0.11528 C -0.59983 0.11667 -0.59896 0.12223 -0.59809 0.12361 C -0.59358 0.13125 -0.58629 0.13681 -0.5809 0.14306 C -0.575 0.15 -0.57066 0.15625 -0.56268 0.1588 C -0.55886 0.16227 -0.55608 0.16551 -0.55174 0.16736 C -0.54844 0.17061 -0.54566 0.17292 -0.54184 0.17454 C -0.53281 0.18287 -0.5217 0.18681 -0.51094 0.19028 C -0.50434 0.19236 -0.49983 0.19537 -0.49271 0.19653 C -0.46893 0.20648 -0.44705 0.20648 -0.4217 0.20741 C -0.38386 0.20672 -0.37639 0.2088 -0.35 0.20486 C -0.34254 0.20371 -0.33455 0.20116 -0.32726 0.19885 C -0.32483 0.19815 -0.31997 0.19653 -0.31997 0.19653 C -0.31615 0.19144 -0.30781 0.19005 -0.30261 0.18912 C -0.29306 0.18426 -0.28351 0.18148 -0.27361 0.17824 C -0.26858 0.17662 -0.26406 0.17385 -0.25903 0.17223 C -0.25226 0.16783 -0.2474 0.16482 -0.23993 0.1625 C -0.23577 0.16111 -0.23229 0.15787 -0.22813 0.15648 C -0.22049 0.15116 -0.21389 0.14537 -0.20538 0.1419 C -0.19913 0.13936 -0.19497 0.13195 -0.1882 0.12986 C -0.18559 0.12639 -0.1816 0.12269 -0.17813 0.1213 C -0.17379 0.11736 -0.17639 0.11922 -0.16997 0.11644 L -0.16997 0.11644 C -0.16649 0.11343 -0.16337 0.10949 -0.1599 0.10672 C -0.1592 0.10602 -0.15816 0.10602 -0.15729 0.10556 C -0.15608 0.10486 -0.15469 0.10417 -0.15365 0.10301 C -0.15122 0.1007 -0.14774 0.09838 -0.14549 0.09584 C -0.14254 0.09236 -0.14011 0.0882 -0.13715 0.08496 C -0.12952 0.07686 -0.12205 0.07037 -0.11545 0.06065 C -0.11406 0.05463 -0.11337 0.04792 -0.1099 0.04375 C -0.10781 0.02639 -0.10834 0.03334 -0.1099 0.00255 C -0.11007 -0.00231 -0.11476 -0.00648 -0.11719 -0.00972 C -0.12726 -0.02314 -0.13768 -0.02708 -0.15174 -0.02893 C -0.16424 -0.03518 -0.18386 -0.03125 -0.19722 -0.03032 C -0.20226 -0.02777 -0.19896 -0.02916 -0.20729 -0.02662 C -0.20851 -0.02615 -0.21094 -0.02546 -0.21094 -0.02546 C -0.2132 -0.02199 -0.21597 -0.02083 -0.2191 -0.01921 C -0.22188 -0.01551 -0.22361 -0.01504 -0.22726 -0.01319 C -0.23056 -0.00902 -0.23351 -0.00578 -0.23715 -0.00231 C -0.23924 0.00278 -0.24549 0.01088 -0.24549 0.01088 C -0.2474 0.01875 -0.24479 0.01019 -0.24913 0.01829 C -0.25122 0.02246 -0.25087 0.02593 -0.25365 0.02917 C -0.25417 0.03172 -0.25573 0.0338 -0.25625 0.03635 C -0.25729 0.04121 -0.25729 0.04607 -0.25816 0.05093 C -0.25781 0.06598 -0.25781 0.08079 -0.25729 0.09584 C -0.25643 0.11945 -0.23299 0.14283 -0.21719 0.14676 C -0.21285 0.14954 -0.20816 0.15186 -0.20365 0.15394 C -0.19896 0.16019 -0.19254 0.16111 -0.18629 0.1625 C -0.18386 0.1632 -0.17899 0.16482 -0.17899 0.16482 C -0.17518 0.17014 -0.17066 0.17084 -0.16545 0.17223 C -0.16007 0.1757 -0.15486 0.17639 -0.14913 0.17824 C -0.14358 0.18334 -0.13629 0.18357 -0.13004 0.18681 C -0.11823 0.19283 -0.10608 0.19653 -0.09358 0.19769 C -0.0632 0.20741 -0.03212 0.20556 -0.00087 0.20625 C 0.01823 0.20764 0.03715 0.20903 0.05642 0.20973 C 0.06458 0.21181 0.07274 0.2125 0.0809 0.21343 C 0.08819 0.21644 0.09601 0.21806 0.10364 0.21945 C 0.10903 0.22037 0.11996 0.22199 0.11996 0.22199 C 0.12587 0.22385 0.13125 0.22662 0.13732 0.22801 C 0.14305 0.23264 0.1375 0.22894 0.14826 0.23148 C 0.15729 0.23357 0.16476 0.24283 0.17465 0.24491 C 0.17552 0.24537 0.17639 0.24561 0.17726 0.24607 C 0.1783 0.24676 0.17899 0.24792 0.18003 0.24861 C 0.18177 0.24954 0.18541 0.25093 0.18541 0.25093 C 0.18767 0.25394 0.1901 0.25417 0.19271 0.25695 C 0.19427 0.25857 0.19739 0.26181 0.19739 0.26181 " pathEditMode="relative" ptsTypes="ffffffffffffffffffffffffffffffffffffffFfffffffffffffffffffffffffffffffffffffffffffA">
                                      <p:cBhvr>
                                        <p:cTn id="9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77778E-6 C -0.02031 0.00626 -0.05191 0.00348 -0.07361 0.00487 C -0.09774 0.0044 -0.12222 0.00487 -0.14635 0.00232 C -0.16371 0.00047 -0.1809 -0.00393 -0.19809 -0.00647 C -0.20972 -0.00786 -0.21979 -0.00879 -0.2309 -0.01226 C -0.23611 -0.01689 -0.23125 -0.01342 -0.2408 -0.01597 C -0.24496 -0.01689 -0.24722 -0.01967 -0.25174 -0.0206 C -0.25608 -0.02453 -0.26076 -0.02476 -0.26545 -0.02823 C -0.26996 -0.03101 -0.2743 -0.03356 -0.27899 -0.03634 C -0.28316 -0.03911 -0.28542 -0.04235 -0.28993 -0.04374 C -0.29705 -0.04953 -0.30729 -0.05856 -0.31545 -0.06087 C -0.31788 -0.06411 -0.32014 -0.06435 -0.32361 -0.0655 C -0.32847 -0.07268 -0.33576 -0.07291 -0.3408 -0.07893 C -0.34392 -0.08263 -0.34687 -0.08564 -0.35087 -0.08726 C -0.35746 -0.09328 -0.36233 -0.10231 -0.3691 -0.10786 C -0.37101 -0.11597 -0.3684 -0.10763 -0.37274 -0.11411 C -0.37604 -0.11921 -0.37743 -0.12638 -0.3809 -0.13101 C -0.38264 -0.14027 -0.38281 -0.1405 -0.38628 -0.14791 C -0.38854 -0.16064 -0.39288 -0.17245 -0.39444 -0.18541 C -0.39427 -0.19745 -0.40139 -0.26527 -0.38542 -0.28865 C -0.38368 -0.2956 -0.37847 -0.29837 -0.37448 -0.303 C -0.36805 -0.31064 -0.36337 -0.31735 -0.35451 -0.32013 C -0.34878 -0.32708 -0.35677 -0.31805 -0.35 -0.3236 C -0.34687 -0.32615 -0.3441 -0.33078 -0.3408 -0.33333 C -0.33733 -0.3361 -0.33281 -0.33657 -0.32899 -0.33819 C -0.32604 -0.33772 -0.32292 -0.33749 -0.31996 -0.33703 C -0.31458 -0.33634 -0.30364 -0.33472 -0.30364 -0.33472 C -0.29496 -0.33124 -0.28733 -0.32847 -0.27812 -0.32731 C -0.275 -0.32615 -0.27309 -0.3236 -0.26996 -0.32245 C -0.26771 -0.31967 -0.26562 -0.31874 -0.26267 -0.31759 C -0.2592 -0.31319 -0.25608 -0.30856 -0.2526 -0.30439 C -0.25174 -0.30069 -0.25156 -0.29999 -0.25087 -0.29583 C -0.25017 -0.29143 -0.24896 -0.2824 -0.24896 -0.2824 C -0.2493 -0.253 -0.24948 -0.22337 -0.25 -0.19421 C -0.25035 -0.17685 -0.25451 -0.15185 -0.26458 -0.13958 C -0.2651 -0.13796 -0.26562 -0.13634 -0.26632 -0.13472 C -0.26684 -0.13379 -0.26753 -0.1331 -0.26805 -0.13217 C -0.2691 -0.13009 -0.26875 -0.12708 -0.26996 -0.12499 C -0.27118 -0.12268 -0.27448 -0.11874 -0.27448 -0.11874 C -0.27743 -0.10694 -0.28489 -0.10277 -0.29184 -0.09583 C -0.29601 -0.09166 -0.29948 -0.08634 -0.30364 -0.0824 C -0.30434 -0.08171 -0.30538 -0.08171 -0.30625 -0.08124 C -0.30729 -0.08055 -0.30816 -0.07985 -0.30903 -0.07893 C -0.31476 -0.07291 -0.32031 -0.06527 -0.32726 -0.0618 C -0.33142 -0.0574 -0.33628 -0.05254 -0.3408 -0.0486 C -0.34236 -0.04722 -0.34462 -0.04722 -0.34635 -0.04606 C -0.34809 -0.0449 -0.34913 -0.04212 -0.35087 -0.0412 C -0.35312 -0.03981 -0.3559 -0.04027 -0.35816 -0.03911 C -0.36614 -0.03425 -0.37587 -0.03101 -0.38455 -0.02916 C -0.39358 -0.02522 -0.40573 -0.02685 -0.41545 -0.02546 C -0.43108 -0.02592 -0.44896 -0.02268 -0.46458 -0.02916 C -0.46614 -0.03147 -0.46875 -0.03263 -0.46996 -0.03518 C -0.47101 -0.03772 -0.47118 -0.04004 -0.4717 -0.04259 C -0.47205 -0.04397 -0.47309 -0.0449 -0.47361 -0.04606 C -0.47552 -0.05069 -0.47639 -0.05555 -0.47726 -0.06087 C -0.4776 -0.0655 -0.47812 -0.07036 -0.47812 -0.07522 C -0.47812 -0.10972 -0.48715 -0.1699 -0.45729 -0.18911 C -0.45069 -0.19351 -0.44271 -0.1912 -0.43542 -0.19166 C -0.42535 -0.19027 -0.41163 -0.19073 -0.40174 -0.1868 C -0.39722 -0.18495 -0.39514 -0.18009 -0.3908 -0.17823 C -0.38785 -0.17569 -0.38542 -0.17245 -0.38264 -0.16967 C -0.38125 -0.16411 -0.3776 -0.1581 -0.37448 -0.15393 C -0.37326 -0.1493 -0.37083 -0.14722 -0.3691 -0.14305 C -0.36684 -0.13749 -0.36545 -0.13009 -0.36267 -0.12499 C -0.36007 -0.11411 -0.35746 -0.1037 -0.35364 -0.09351 C -0.35295 -0.08657 -0.35208 -0.07685 -0.34809 -0.07152 C -0.34531 -0.05601 -0.34531 -0.03958 -0.34184 -0.0243 C -0.3408 -0.00925 -0.34114 0.01089 -0.33455 0.02408 C -0.33316 0.03033 -0.33177 0.03704 -0.32899 0.04237 C -0.32674 0.0514 -0.32413 0.05834 -0.32083 0.06667 C -0.31927 0.07802 -0.31424 0.08866 -0.31094 0.09931 C -0.30816 0.10834 -0.30903 0.11829 -0.30538 0.12709 C -0.30469 0.13265 -0.30469 0.13542 -0.30174 0.13936 C -0.29965 0.14769 -0.30139 0.14468 -0.29809 0.14908 C -0.29496 0.16228 -0.29826 0.15209 -0.29444 0.1588 C -0.29305 0.16112 -0.2908 0.16598 -0.2908 0.16598 C -0.28941 0.172 -0.28455 0.17778 -0.2809 0.18172 C -0.27934 0.18334 -0.27639 0.18658 -0.27639 0.18658 " pathEditMode="relative" ptsTypes="fffffffffffffffffffffffffffffffffffffffffffffffffffffffffffffffffffffffffffffA">
                                      <p:cBhvr>
                                        <p:cTn id="104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8519E-6 C 0.01145 0.00115 0.02222 0.0037 0.03368 0.00601 C 0.04826 0.01249 0.06597 0.0111 0.0809 0.01203 C 0.08854 0.01203 0.16545 0.01134 0.18993 0.00972 C 0.19965 0.00902 0.20902 -0.00093 0.21823 -0.00487 C 0.22031 -0.00672 0.22204 -0.00834 0.22448 -0.00973 C 0.22621 -0.01065 0.23003 -0.01204 0.23003 -0.01204 C 0.23194 -0.01482 0.23177 -0.01505 0.23454 -0.0169 C 0.23541 -0.0176 0.23819 -0.01876 0.23732 -0.01829 C 0.23541 -0.01737 0.2335 -0.0169 0.23177 -0.01575 C 0.22986 -0.01459 0.22829 -0.01204 0.22639 -0.01089 C 0.22465 -0.00973 0.22083 -0.00857 0.22083 -0.00857 C 0.21406 -0.00209 0.20642 0.00115 0.19913 0.00601 C 0.19409 0.00925 0.18906 0.01411 0.18368 0.01573 C 0.17916 0.02175 0.18507 0.01481 0.17812 0.01944 C 0.17395 0.02222 0.17118 0.02499 0.16632 0.02661 C 0.1625 0.03009 0.15798 0.03379 0.15364 0.03518 C 0.1493 0.03958 0.14479 0.04166 0.13993 0.0449 C 0.12934 0.05208 0.1184 0.0581 0.10729 0.06296 C 0.10034 0.06921 0.09618 0.07198 0.08819 0.07523 C 0.07951 0.0824 0.06805 0.08888 0.05816 0.09097 C 0.05 0.09722 0.05746 0.09235 0.04809 0.09583 C 0.0434 0.09745 0.03993 0.10115 0.03541 0.103 C 0.03038 0.10509 0.02517 0.10624 0.01996 0.10786 C 0.00781 0.11643 -0.01007 0.1162 -0.02361 0.11759 C -0.04809 0.1236 -0.07327 0.1243 -0.09844 0.12615 C -0.14636 0.12569 -0.19462 0.12569 -0.24271 0.12476 C -0.2599 0.12453 -0.279 0.11944 -0.29636 0.11874 C -0.30591 0.11666 -0.31511 0.11481 -0.32466 0.11388 C -0.33855 0.11041 -0.35087 0.10972 -0.36546 0.10902 C -0.37431 0.1081 -0.38299 0.10648 -0.39184 0.10555 C -0.40018 0.10138 -0.4066 0.0993 -0.41546 0.09814 C -0.42084 0.09583 -0.42639 0.09606 -0.43177 0.09444 C -0.44132 0.09166 -0.45087 0.08819 -0.46007 0.08356 C -0.46528 0.07661 -0.4625 0.07847 -0.46736 0.07638 C -0.47188 0.0699 -0.46598 0.07754 -0.47188 0.07268 C -0.475 0.07013 -0.47796 0.06504 -0.48091 0.0618 C -0.48316 0.05925 -0.48403 0.05555 -0.48646 0.05323 C -0.49358 0.04583 -0.50018 0.03773 -0.5073 0.03032 C -0.51007 0.02754 -0.51216 0.02384 -0.51459 0.0206 C -0.51789 0.0162 -0.52275 0.01249 -0.52639 0.00857 C -0.529 0.00578 -0.53004 0.00254 -0.53282 -5.18519E-6 C -0.53559 -0.00579 -0.54132 -0.01227 -0.54636 -0.01459 C -0.54983 -5.18519E-6 -0.55278 0.02916 -0.54271 0.0412 C -0.54132 0.0486 -0.53889 0.05648 -0.53455 0.0618 C -0.53177 0.0699 -0.53351 0.06527 -0.5283 0.07523 C -0.52622 0.07916 -0.51858 0.08333 -0.51546 0.08842 C -0.51111 0.09536 -0.51059 0.0986 -0.50556 0.103 C -0.50243 0.10902 -0.49792 0.11064 -0.49375 0.11504 C -0.49202 0.11689 -0.49098 0.1199 -0.48907 0.12129 C -0.47917 0.12777 -0.47118 0.13726 -0.46094 0.14305 C -0.45486 0.15115 -0.44653 0.15763 -0.4382 0.1611 C -0.43421 0.16481 -0.43125 0.1662 -0.42639 0.16735 C -0.42014 0.17129 -0.41407 0.1743 -0.4073 0.17569 C -0.39983 0.18263 -0.38872 0.1831 -0.38004 0.18425 C -0.37084 0.18796 -0.36771 0.19259 -0.3573 0.19398 C -0.35278 0.19583 -0.34844 0.19675 -0.34375 0.19768 C -0.33577 0.20092 -0.33368 0.20138 -0.32466 0.20254 C -0.29618 0.21157 -0.26841 0.22036 -0.23907 0.22314 C -0.22796 0.22661 -0.22796 0.22569 -0.21094 0.22661 C -0.16216 0.23217 -0.13837 0.23078 -0.07275 0.23148 C -0.05712 0.23263 -0.04132 0.23425 -0.02552 0.23518 C 0.02326 0.23472 0.07204 0.23495 0.12083 0.23402 C 0.14583 0.23356 0.17222 0.22384 0.19722 0.2206 C 0.20625 0.21782 0.21545 0.21573 0.22448 0.21342 C 0.2309 0.20902 0.22552 0.21203 0.23454 0.20972 C 0.23889 0.20856 0.24409 0.20509 0.24809 0.20254 C 0.25052 0.1993 0.25312 0.19791 0.25625 0.19629 C 0.26041 0.1912 0.2743 0.18472 0.28003 0.18171 C 0.27864 0.18657 0.27829 0.18865 0.27448 0.19027 C 0.27031 0.19629 0.26319 0.20069 0.25729 0.20254 C 0.25086 0.21041 0.22899 0.2155 0.21996 0.21689 C 0.21267 0.21967 0.20573 0.22083 0.19809 0.22175 C 0.1868 0.22592 0.17604 0.22546 0.16458 0.22777 C 0.1434 0.23217 0.12343 0.23518 0.10173 0.23634 C 0.08958 0.23773 0.0776 0.23958 0.06545 0.2412 C 0.05937 0.24374 0.05364 0.24513 0.04722 0.24606 C 0.03889 0.24953 0.03038 0.25092 0.0217 0.25208 C 0.01198 0.25532 0.00069 0.25601 -0.00921 0.25694 C -0.01789 0.25879 -0.02275 0.26064 -0.03177 0.26064 " pathEditMode="relative" ptsTypes="fffffffffffffffffffffffffffffffffffffffffffffffffffffffffffffffffffffffffffffffA">
                                      <p:cBhvr>
                                        <p:cTn id="109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106461" y="1487667"/>
            <a:ext cx="6931079" cy="294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1026" name="Picture 2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781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C2C\Images\1.BSDE ILLUSTRATION LIBRARY\_ToSort\Eng_Y03_U1_LP01_ bright ball 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359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C2C\Images\1.BSDE ILLUSTRATION LIBRARY\_ToSort\Eng_Y03_U1_LP01_ bright ball 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384" y="1596269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C2C\Images\1.BSDE ILLUSTRATION LIBRARY\_ToSort\Eng_Y03_U1_LP01_ bright ball 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070" y="471111"/>
            <a:ext cx="987199" cy="9906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48" y="447672"/>
            <a:ext cx="1010556" cy="10141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J:\C2C\Images\1.BSDE ILLUSTRATION LIBRARY\_ToSort\Eng_Y03_U1_LP01_ bright ball 2.png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295" y="456946"/>
            <a:ext cx="1001314" cy="10048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889" y="1578574"/>
            <a:ext cx="1004831" cy="10083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:\C2C\Images\1.BSDE ILLUSTRATION LIBRARY\_ToSort\Eng_Y03_U1_LP01_ bright ball 4.png"/>
          <p:cNvPicPr>
            <a:picLocks noChangeAspect="1" noChangeArrowheads="1"/>
          </p:cNvPicPr>
          <p:nvPr/>
        </p:nvPicPr>
        <p:blipFill>
          <a:blip r:embed="rId13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326" y="1614781"/>
            <a:ext cx="968752" cy="972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542" y="5518275"/>
            <a:ext cx="505278" cy="5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J:\C2C\Images\1.BSDE ILLUSTRATION LIBRARY\_ToSort\Eng_Y03_U1_LP01_ bright ball 5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060" y="1632429"/>
            <a:ext cx="968300" cy="9717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854914" y="2621394"/>
            <a:ext cx="5434173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789877" y="2870828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5845E-7 C 0.00434 -0.01989 0.02014 -0.03909 0.02552 -0.03909 C 0.06024 -0.03909 0.09601 0.26926 0.09601 0.57761 C 0.09601 0.42193 0.11389 0.26926 0.13073 0.26926 C 0.14861 0.26926 0.16545 0.42424 0.16545 0.57761 C 0.16545 0.50081 0.17448 0.42193 0.18334 0.42193 C 0.19219 0.42193 0.20122 0.4985 0.20122 0.57761 C 0.20122 0.53805 0.20573 0.50081 0.21007 0.50081 C 0.21459 0.50081 0.2191 0.54013 0.2191 0.57761 C 0.2191 0.55748 0.22136 0.53805 0.22344 0.53805 C 0.22465 0.53805 0.22795 0.55795 0.22795 0.57761 C 0.22795 0.56766 0.22917 0.55748 0.23038 0.55748 C 0.23038 0.5598 0.23264 0.56697 0.23264 0.57761 C 0.23264 0.57206 0.23264 0.56766 0.23386 0.56766 C 0.23386 0.56997 0.2349 0.57275 0.2349 0.57761 C 0.2349 0.57506 0.2349 0.57206 0.2349 0.56997 C 0.23611 0.56997 0.23611 0.57206 0.23611 0.57506 C 0.23733 0.57506 0.23733 0.57275 0.23733 0.56997 C 0.23854 0.56997 0.23854 0.57206 0.23854 0.57506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6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229E-6 C -0.0033 -0.01411 -0.01493 -0.02752 -0.01909 -0.02752 C -0.04427 -0.02752 -0.07066 0.18876 -0.07066 0.40482 C -0.07066 0.29563 -0.0835 0.18876 -0.09583 0.18876 C -0.10902 0.18876 -0.12135 0.29748 -0.12135 0.40482 C -0.12135 0.35092 -0.12795 0.29563 -0.13455 0.29563 C -0.14097 0.29563 -0.14757 0.3493 -0.14757 0.40482 C -0.14757 0.37683 -0.15086 0.35092 -0.15399 0.35092 C -0.15729 0.35092 -0.16059 0.37845 -0.16059 0.40482 C -0.16059 0.39071 -0.16232 0.37683 -0.16389 0.37683 C -0.16475 0.37683 -0.16718 0.39094 -0.16718 0.40482 C -0.16718 0.39788 -0.16805 0.39071 -0.16892 0.39071 C -0.16892 0.38909 -0.17048 0.39741 -0.17048 0.40482 C -0.17048 0.40088 -0.17048 0.39788 -0.17152 0.39788 C -0.17152 0.3995 -0.17222 0.40135 -0.17222 0.40482 C -0.17222 0.40297 -0.17222 0.40088 -0.17222 0.3995 C -0.17326 0.3995 -0.17326 0.40088 -0.17326 0.40297 C -0.17395 0.40297 -0.17395 0.40135 -0.17395 0.3995 C -0.17465 0.3995 -0.17465 0.40088 -0.17465 0.40297 " pathEditMode="relative" rAng="0" ptsTypes="fffffffffffffffffff">
                                      <p:cBhvr>
                                        <p:cTn id="19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8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7 C 0.00729 -0.00857 0.03368 -0.01598 0.04271 -0.01598 C 0.10069 -0.01598 0.16024 0.10625 0.16024 0.22893 C 0.16024 0.16713 0.1901 0.10625 0.21823 0.10625 C 0.24809 0.10625 0.27621 0.16805 0.27621 0.22893 C 0.27621 0.19838 0.29114 0.16713 0.30608 0.16713 C 0.32083 0.16713 0.33576 0.19745 0.33576 0.22893 C 0.33576 0.21296 0.34323 0.19838 0.35069 0.19838 C 0.35816 0.19838 0.36562 0.21389 0.36562 0.22893 C 0.36562 0.22083 0.36944 0.21296 0.37309 0.21296 C 0.375 0.21296 0.38055 0.22106 0.38055 0.22893 C 0.38055 0.22476 0.38246 0.22083 0.38437 0.22083 C 0.38437 0.22176 0.38837 0.22453 0.38837 0.22893 C 0.38837 0.22662 0.38837 0.22476 0.39028 0.22476 C 0.39028 0.22569 0.39219 0.22685 0.39219 0.22893 C 0.39219 0.22777 0.39219 0.22662 0.39219 0.22569 C 0.3941 0.22569 0.3941 0.22662 0.3941 0.22777 C 0.39601 0.22777 0.39601 0.22685 0.39601 0.22569 C 0.39809 0.22569 0.39809 0.22662 0.39809 0.22777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347 C -0.0066 -0.01758 -0.02987 -0.03099 -0.03785 -0.03099 C -0.08907 -0.03099 -0.14167 0.18599 -0.14167 0.40297 C -0.14167 0.29332 -0.16806 0.18599 -0.19271 0.18599 C -0.2191 0.18599 -0.24393 0.29494 -0.24393 0.40297 C -0.24393 0.34884 -0.25712 0.29332 -0.27032 0.29332 C -0.28351 0.29332 -0.29653 0.34699 -0.29653 0.40297 C -0.29653 0.37474 -0.30313 0.34884 -0.30973 0.34884 C -0.31632 0.34884 -0.32292 0.37683 -0.32292 0.40297 C -0.32292 0.38839 -0.32639 0.37474 -0.32952 0.37474 C -0.33125 0.37474 -0.33612 0.38885 -0.33612 0.40297 C -0.33612 0.39556 -0.33768 0.38839 -0.33941 0.38839 C -0.33941 0.387 -0.34289 0.39533 -0.34289 0.40297 C -0.34289 0.39903 -0.34289 0.39556 -0.34462 0.39556 C -0.34462 0.39741 -0.34636 0.39926 -0.34636 0.40297 C -0.34636 0.40088 -0.34636 0.39903 -0.34636 0.39741 C -0.34809 0.39741 -0.34809 0.39903 -0.34809 0.40088 C -0.34983 0.40088 -0.34983 0.39926 -0.34983 0.39741 C -0.35139 0.39741 -0.35139 0.39903 -0.35139 0.40088 " pathEditMode="relative" rAng="0" ptsTypes="fffffffffffffffffff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18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7 C 0.0033 -0.01342 0.01528 -0.02685 0.01944 -0.02685 C 0.04601 -0.02685 0.07326 0.18912 0.07326 0.40556 C 0.07326 0.29653 0.08698 0.18912 0.09983 0.18912 C 0.11337 0.18912 0.12639 0.29815 0.12639 0.40556 C 0.12639 0.35185 0.13316 0.29653 0.1401 0.29653 C 0.14688 0.29653 0.15365 0.35 0.15365 0.40556 C 0.15365 0.37755 0.15712 0.35185 0.16059 0.35185 C 0.16389 0.35185 0.16736 0.3794 0.16736 0.40556 C 0.16736 0.39121 0.1691 0.37755 0.17066 0.37755 C 0.17153 0.37755 0.17413 0.39167 0.17413 0.40556 C 0.17413 0.39861 0.175 0.39121 0.17587 0.39121 C 0.17587 0.39283 0.1776 0.39815 0.1776 0.40556 C 0.1776 0.40162 0.1776 0.39861 0.17865 0.39861 C 0.17865 0.40023 0.17951 0.40209 0.17951 0.40556 C 0.17951 0.40371 0.17951 0.40162 0.17951 0.40023 C 0.18038 0.40023 0.18038 0.40162 0.18038 0.40371 C 0.18125 0.40371 0.18125 0.40209 0.18125 0.40023 C 0.18229 0.40023 0.18229 0.40162 0.18229 0.40371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25931E-6 C 0.00295 -0.01411 0.01354 -0.02729 0.01719 -0.02729 C 0.0408 -0.02729 0.06493 0.18784 0.06493 0.40296 C 0.06493 0.29447 0.07708 0.18784 0.08854 0.18784 C 0.10052 0.18784 0.11198 0.29586 0.11198 0.40296 C 0.11198 0.3493 0.11805 0.29447 0.12413 0.29447 C 0.13003 0.29447 0.13611 0.34768 0.13611 0.40296 C 0.13611 0.37521 0.13924 0.3493 0.14219 0.3493 C 0.14514 0.3493 0.14826 0.37682 0.14826 0.40296 C 0.14826 0.38885 0.14983 0.37521 0.15121 0.37521 C 0.15208 0.37521 0.15434 0.38932 0.15434 0.40296 C 0.15434 0.39602 0.15503 0.38885 0.1559 0.38885 C 0.1559 0.39047 0.15746 0.39556 0.15746 0.40296 C 0.15746 0.39903 0.15746 0.39602 0.15816 0.39602 C 0.15816 0.39764 0.15903 0.39949 0.15903 0.40296 C 0.15903 0.40111 0.15903 0.39903 0.15903 0.39764 C 0.15972 0.39764 0.15972 0.39903 0.15972 0.40111 C 0.16059 0.40111 0.16059 0.39949 0.16059 0.39764 C 0.16146 0.39764 0.16146 0.39903 0.16146 0.40111 " pathEditMode="relative" rAng="0" ptsTypes="fffffffffffffffffff">
                                      <p:cBhvr>
                                        <p:cTn id="39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8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-0.00486 -0.0081 -0.02188 -0.01597 -0.02778 -0.01597 C -0.06528 -0.01597 -0.10365 0.10903 -0.10365 0.23403 C -0.10365 0.17107 -0.12292 0.10903 -0.14115 0.10903 C -0.16042 0.10903 -0.17865 0.17199 -0.17865 0.23403 C -0.17865 0.20301 -0.18837 0.17107 -0.19792 0.17107 C -0.20764 0.17107 -0.21719 0.20209 -0.21719 0.23403 C -0.21719 0.21806 -0.22205 0.20301 -0.22674 0.20301 C -0.2316 0.20301 -0.23646 0.21899 -0.23646 0.23403 C -0.23646 0.22593 -0.23889 0.21806 -0.24132 0.21806 C -0.24254 0.21806 -0.24601 0.22616 -0.24601 0.23403 C -0.24601 0.2301 -0.2474 0.22593 -0.24861 0.22593 C -0.24861 0.225 -0.25105 0.22986 -0.25105 0.23403 C -0.25105 0.23195 -0.25105 0.2301 -0.25243 0.2301 C -0.25243 0.23102 -0.25365 0.23218 -0.25365 0.23403 C -0.25365 0.23311 -0.25365 0.23195 -0.25365 0.23102 C -0.25486 0.23102 -0.25486 0.23195 -0.25486 0.23311 C -0.25608 0.23311 -0.25608 0.23218 -0.25608 0.23102 C -0.2573 0.23102 -0.2573 0.23195 -0.2573 0.23311 " pathEditMode="relative" rAng="0" ptsTypes="fffffffffffffffffff">
                                      <p:cBhvr>
                                        <p:cTn id="44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3 C -0.0099 -0.01689 -0.04288 -0.02986 -0.05382 -0.02986 C -0.12656 -0.02986 -0.2007 0.18496 -0.2007 0.40047 C -0.2007 0.29167 -0.2382 0.18496 -0.27361 0.18496 C -0.31059 0.18496 -0.34584 0.29306 -0.34584 0.40047 C -0.34584 0.34676 -0.36424 0.29167 -0.38281 0.29167 C -0.40139 0.29167 -0.42014 0.34514 -0.42014 0.40047 C -0.42014 0.37292 -0.42952 0.34676 -0.43889 0.34676 C -0.44792 0.34676 -0.45747 0.37431 -0.45747 0.40047 C -0.45747 0.38612 -0.46216 0.37292 -0.4665 0.37292 C -0.4691 0.37292 -0.4757 0.38658 -0.4757 0.40047 C -0.4757 0.39329 -0.47847 0.38612 -0.48091 0.38612 C -0.48091 0.38473 -0.48542 0.39306 -0.48542 0.40047 C -0.48542 0.3963 -0.48542 0.39329 -0.48802 0.39329 C -0.48802 0.39491 -0.49063 0.39723 -0.49063 0.40047 C -0.49063 0.39838 -0.49063 0.3963 -0.49063 0.39491 C -0.49306 0.39491 -0.49306 0.3963 -0.49306 0.39838 C -0.49531 0.39838 -0.49531 0.39723 -0.49531 0.39491 C -0.49722 0.39491 -0.49722 0.3963 -0.49722 0.39838 " pathEditMode="relative" rAng="0" ptsTypes="fffffffffffffffffff">
                                      <p:cBhvr>
                                        <p:cTn id="4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511E-6 C 0.00434 -0.01966 0.02014 -0.03863 0.02569 -0.03863 C 0.06059 -0.03863 0.09635 0.26579 0.09635 0.57021 C 0.09635 0.41638 0.11441 0.26579 0.13125 0.26579 C 0.1493 0.26579 0.16614 0.41892 0.16614 0.57021 C 0.16614 0.49433 0.17517 0.41638 0.1842 0.41638 C 0.19305 0.41638 0.20208 0.49225 0.20208 0.57021 C 0.20208 0.53111 0.20659 0.49433 0.21111 0.49433 C 0.21545 0.49433 0.21996 0.5332 0.21996 0.57021 C 0.21996 0.55031 0.22239 0.53111 0.22448 0.53111 C 0.22569 0.53111 0.22899 0.55078 0.22899 0.57021 C 0.22899 0.56049 0.23021 0.55031 0.23125 0.55031 C 0.23125 0.55263 0.23368 0.5598 0.23368 0.57021 C 0.23368 0.56489 0.23368 0.56049 0.23489 0.56049 C 0.23489 0.56257 0.23593 0.56558 0.23593 0.57021 C 0.23593 0.56766 0.23593 0.56489 0.23593 0.56257 C 0.23715 0.56257 0.23715 0.56489 0.23715 0.56766 C 0.23836 0.56766 0.23836 0.56558 0.23836 0.56257 C 0.23958 0.56257 0.23958 0.56489 0.23958 0.56766 " pathEditMode="relative" rAng="0" ptsTypes="fffffffffffffffffff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2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25" y="2683141"/>
            <a:ext cx="4286309" cy="23138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047_C2C\Archive\Avatar bank\dragon\Eng_Y4_U6_ILM_Dragon_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310408" y="5500233"/>
            <a:ext cx="744437" cy="557243"/>
            <a:chOff x="3978073" y="5425054"/>
            <a:chExt cx="744437" cy="557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517" y="5425054"/>
              <a:ext cx="401414" cy="354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073" y="5484993"/>
              <a:ext cx="397782" cy="36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922" y="5539078"/>
              <a:ext cx="409588" cy="336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535" y="5612669"/>
              <a:ext cx="399598" cy="369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64" y="656120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15" y="1433552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936" y="1401800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312" y="1900308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356" y="263539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651" y="556230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821" y="1790892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931" y="961575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1735" y="556230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752" y="1334415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408" y="1904417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284" y="1790892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043" y="639868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088" y="2686146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203" y="3840080"/>
            <a:ext cx="837456" cy="778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119" y="4218835"/>
            <a:ext cx="841280" cy="778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090" y="2770374"/>
            <a:ext cx="862312" cy="709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856" y="3771510"/>
            <a:ext cx="845104" cy="745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42" y="3200596"/>
            <a:ext cx="4286307" cy="179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06624" y="2500244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984E-6 L -0.07743 -0.00231 C -0.11129 -0.00393 -0.13594 0.01573 -0.14757 0.04094 C -0.16319 0.06615 -0.15399 0.10754 -0.15399 0.16143 L -0.1684 0.31615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15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9278E-6 L -0.03941 -0.19566 C -0.05764 -0.2581 -0.09011 -0.34806 -0.2809 -0.34112 C -0.31719 -0.32887 -0.43802 -0.34459 -0.48872 -0.20953 L -0.54462 -0.06591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13455 -0.11481 C 0.18247 -0.16064 0.19497 -0.15092 0.23039 -0.13842 C 0.25435 -0.11759 0.26303 -0.08264 0.2658 -0.05648 C 0.26858 -0.03032 0.25556 -0.01389 0.24705 0.01852 L 0.21476 0.13797 " pathEditMode="relative" rAng="0" ptsTypes="FffaFF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97317E-7 L -0.01493 -0.17137 C -0.03455 -0.25786 -0.03316 -0.2907 -0.11233 -0.33233 C -0.2033 -0.3513 -0.23194 -0.33048 -0.27743 -0.26318 L -0.36042 -0.0969 " pathEditMode="relative" rAng="0" ptsTypes="FffFF"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-175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087E-6 L -0.00243 -0.08349 C -0.04914 -0.19057 -0.14132 -0.11286 -0.17379 -0.07308 C -0.19723 -0.03677 -0.21146 -0.00902 -0.22969 0.03954 L -0.29341 0.22965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724 -0.0713 C 0.1099 -0.09491 0.10157 -0.09213 0.13907 -0.09074 C 0.17136 -0.08102 0.20469 -0.02407 0.22032 0.06759 L 0.22761 0.17407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2.18316E-6 L 0.06493 0.00787 C 0.12204 0.01157 0.09427 0.00972 0.14861 0.01897 C 0.20329 0.04602 0.13402 0.07701 0.07673 0.0969 L -0.14098 0.18062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6736 -0.06944 C 0.09861 -0.08889 0.12882 -0.05555 0.12986 -0.05417 C 0.12778 -0.05694 0.14549 -0.00972 0.11632 0.05278 L 0.05382 0.19398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3959E-6 L 0.09948 -0.05712 C 0.26094 -0.12072 0.30573 -0.03053 0.30261 0.04995 C 0.29636 0.10685 0.23282 0.17345 0.18681 0.21092 L 0.09636 0.27983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7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959E-6 L -0.23976 0.01457 C -0.30851 0.02151 -0.33195 0.0266 -0.37344 0.108 C -0.39306 0.15287 -0.40469 0.18918 -0.43195 0.2463 L -0.49167 0.40888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0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3506E-6 L -0.14063 -0.04856 C -0.12934 -0.05666 -0.21337 -0.0555 -0.22761 -0.04856 C -0.25747 -0.03469 -0.26407 -0.04162 -0.28872 0.00324 L -0.36407 0.13645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4736E-6 L -0.10208 -0.09505 C -0.16701 -0.12974 -0.23837 -0.10545 -0.26962 -0.08302 C -0.31111 -0.05527 -0.32031 -0.04301 -0.33715 -0.0067 L -0.39167 0.12466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942E-6 L -0.1507 -0.21092 C -0.20781 -0.27498 -0.27795 -0.27498 -0.33125 -0.22988 C -0.35972 -0.21439 -0.38958 -0.19357 -0.41962 -0.12604 L -0.46493 0.00717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-13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07031E-6 L 0.06389 0.08696 C 0.1165 0.1568 0.11789 0.13715 0.12448 0.21601 C 0.1033 0.2877 0.10729 0.26272 0.08247 0.30042 L 0.00243 0.38321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9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0.2408 -0.0747 C -0.2875 -0.09389 -0.35 -0.10268 -0.3967 -0.09389 C -0.45903 -0.08163 -0.54462 -0.0747 -0.61215 0.08095 L -0.65903 0.19519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07031E-6 L -0.14392 -0.03376 C -0.2 -0.03376 -0.2816 -0.00971 -0.32621 0.0007 C -0.37066 0.0111 -0.37812 0.01642 -0.41094 0.02845 C -0.45347 0.04209 -0.47535 0.05782 -0.46163 0.12373 L -0.45069 0.20144 L -0.43107 0.33812 " pathEditMode="relative" rAng="0" ptsTypes="FfafFAF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15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9896 -0.00254 C 0.14896 0.01135 0.16563 0.05996 0.17709 0.1044 C 0.18542 0.15024 0.18438 0.18218 0.18542 0.23079 L 0.175 0.39329 " pathEditMode="relative" rAng="0" ptsTypes="FffFF">
                                      <p:cBhvr>
                                        <p:cTn id="9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39593E-6 L -0.1375 0.00393 C -0.25052 0.02128 -0.21025 0.01434 -0.2908 0.0333 C -0.35972 0.05921 -0.41424 0.08696 -0.43368 0.10615 L -0.57257 0.24607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12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7804" y="4707168"/>
            <a:ext cx="2548393" cy="65995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3" descr="G:\8047_C2C\Archive\Avatar bank\dragon\Eng_Y4_U6_ILM_Dragon_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02094" y="5153549"/>
            <a:ext cx="677733" cy="11734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1710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Kristen ITC" panose="03050502040202030202" pitchFamily="66" charset="0"/>
              </a:rPr>
              <a:t>How many      are there</a:t>
            </a:r>
            <a:endParaRPr lang="en-AU" sz="5400" dirty="0">
              <a:solidFill>
                <a:schemeClr val="tx1">
                  <a:lumMod val="85000"/>
                  <a:lumOff val="1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4400" y="5138627"/>
            <a:ext cx="375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Kristen ITC" panose="03050502040202030202" pitchFamily="66" charset="0"/>
              </a:rPr>
              <a:t>?</a:t>
            </a:r>
          </a:p>
        </p:txBody>
      </p:sp>
      <p:pic>
        <p:nvPicPr>
          <p:cNvPr id="2055" name="Picture 7" descr="G:\8047_C2C\Archive\Avatar bank\Guinea pig\Eng_Y01_U8_ILM_Ph2_Guinea_pig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6266" y="1867364"/>
            <a:ext cx="2234526" cy="24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8047_C2C\Archive\Avatar bank\Guinea pig\Eng_Y01_U8_ILM_Ph2_Guinea_pig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585" y="5417479"/>
            <a:ext cx="523875" cy="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8047_C2C\Archive\Avatar bank\Guinea pig\Eng_Y01_U8_ILM_Ph2_Guinea_pig_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119" y="1906705"/>
            <a:ext cx="1753996" cy="24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74001" y="3391702"/>
            <a:ext cx="1564247" cy="1565665"/>
          </a:xfrm>
          <a:prstGeom prst="plaque">
            <a:avLst>
              <a:gd name="adj" fmla="val 21237"/>
            </a:avLst>
          </a:prstGeom>
          <a:solidFill>
            <a:srgbClr val="FFFFFF"/>
          </a:solidFill>
          <a:ln w="60325" cmpd="thickThin">
            <a:solidFill>
              <a:srgbClr val="FBA94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AU" sz="6000" dirty="0">
                <a:latin typeface="Kristen ITC" panose="03050502040202030202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8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26 -0.22415 L -0.22726 -0.11242 C -0.22726 -0.06223 -0.16476 -1.71177E-7 -0.11372 -1.71177E-7 L 3.33333E-6 -1.71177E-7 " pathEditMode="relative" rAng="0" ptsTypes="FfFF">
                                      <p:cBhvr>
                                        <p:cTn id="14" dur="275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1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C -0.01389 0.06014 -0.01771 0.10571 -0.0118 0.10849 C -0.00486 0.11219 0.0125 0.07217 0.02986 0.01388 C 0.01667 0.07379 0.01163 0.12006 0.01875 0.1226 C 0.0257 0.12538 0.04219 0.08582 0.0599 0.02799 C 0.04757 0.08767 0.04201 0.13324 0.04879 0.13671 C 0.0559 0.14041 0.07379 0.10086 0.09132 0.04233 C 0.07726 0.10248 0.07274 0.14781 0.08056 0.15152 C 0.08629 0.15429 0.10382 0.11381 0.1217 0.05667 C 0.10833 0.11635 0.10313 0.16216 0.11024 0.16539 C 0.11701 0.16817 0.13472 0.12885 0.15156 0.07032 C 0.13906 0.13093 0.1342 0.17627 0.14115 0.17974 C 0.14792 0.18297 0.16441 0.14249 0.18351 0.08466 C 0.16945 0.14481 0.16476 0.19061 0.17083 0.19315 C 0.1783 0.19616 0.19566 0.15753 0.21337 0.09924 C 0.19965 0.15915 0.19497 0.20449 0.20261 0.20819 C 0.20903 0.2112 0.22622 0.17141 0.24392 0.11288 " pathEditMode="relative" rAng="1153289" ptsTypes="fffffffffffffffff">
                                      <p:cBhvr>
                                        <p:cTn id="19" dur="3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8869</TotalTime>
  <Words>181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Kristen ITC</vt:lpstr>
      <vt:lpstr>Presentation</vt:lpstr>
      <vt:lpstr>Count to 20!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to 20!</dc:title>
  <dc:creator>CASSON, Christine</dc:creator>
  <cp:lastModifiedBy>BIDDLE, Katrina</cp:lastModifiedBy>
  <cp:revision>266</cp:revision>
  <dcterms:created xsi:type="dcterms:W3CDTF">2015-06-25T23:21:55Z</dcterms:created>
  <dcterms:modified xsi:type="dcterms:W3CDTF">2021-07-14T00:34:35Z</dcterms:modified>
</cp:coreProperties>
</file>