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70" r:id="rId3"/>
    <p:sldId id="262" r:id="rId4"/>
    <p:sldId id="258" r:id="rId5"/>
    <p:sldId id="263" r:id="rId6"/>
    <p:sldId id="266" r:id="rId7"/>
    <p:sldId id="269" r:id="rId8"/>
    <p:sldId id="264" r:id="rId9"/>
    <p:sldId id="271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ona Watson" initials="FW" lastIdx="1" clrIdx="0"/>
  <p:cmAuthor id="1" name="GOWER, Sue-Ellen" initials="GS" lastIdx="0" clrIdx="1"/>
  <p:cmAuthor id="2" name="MARKWELL, Karyn" initials="MK" lastIdx="1" clrIdx="2"/>
  <p:cmAuthor id="3" name="TRENERRY, Bruce" initials="T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50" d="100"/>
          <a:sy n="150" d="100"/>
        </p:scale>
        <p:origin x="-420" y="14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F621E-AD76-4C70-BAA5-5B05ADF8D48C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11CAD0-F273-4EBC-9363-096D30F9743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616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180C58F-7E6B-40E0-9CB4-80BF305EA375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A843FB8-6A9D-4F87-A45F-E4EDE99E98C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84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043BD6-C33E-4247-9D70-A83E65F18E62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EDF684-B21F-4D92-A82B-0D69ED2BDC0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122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EDB98C-E9F5-49E3-BD47-CF8C90394387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8F525E-9EA2-4940-86BC-35D99C24F22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844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A06F9E-C5DB-4EA7-AE79-5C0DCB8FD658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846FB0-9246-4139-A00F-2FEA059779B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715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365CDD-F9BB-41C4-9937-F88CE363E152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F9243F-07CF-42D7-A5D7-70714BABEB5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149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E53DF44-E567-47C0-94D2-8D549F234E32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0E008F-AF3B-443E-B02F-5EA9BDFB696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089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C4154D-7248-4F39-9E11-356C3149B001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F018CE-960D-4EB3-81F1-8F52D453EBC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6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347D0D-A840-4908-8833-C492A3D6E3D9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523520C-5C47-413F-B133-6D271B8D366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77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082ADD-F084-4537-A450-2DFA4BACBFB7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7211E6-4979-4425-AA77-FC7528A9ADB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0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6B2F43-CB02-48A4-8932-A8CFF2F9E0E6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410548-ADF8-4299-8463-D647091CFD4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41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C9D218-815B-46B2-9541-F2E0815604A2}" type="datetimeFigureOut">
              <a:rPr lang="en-AU"/>
              <a:pPr>
                <a:defRPr/>
              </a:pPr>
              <a:t>2/11/2016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76F8BC-D0B4-4B7F-8381-04CBC9BCE4B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1974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8" name="Rectangle 7"/>
          <p:cNvSpPr/>
          <p:nvPr userDrawn="1"/>
        </p:nvSpPr>
        <p:spPr>
          <a:xfrm>
            <a:off x="0" y="6691856"/>
            <a:ext cx="157226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Sci_YP_U3_SS_WhatWouWeaSciSay</a:t>
            </a:r>
            <a:endParaRPr lang="en-US" sz="5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750807" y="6583063"/>
            <a:ext cx="1308100" cy="228600"/>
          </a:xfrm>
          <a:prstGeom prst="rect">
            <a:avLst/>
          </a:prstGeom>
        </p:spPr>
      </p:pic>
      <p:pic>
        <p:nvPicPr>
          <p:cNvPr id="12" name="Picture 11" descr="C2CIcon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6525344"/>
            <a:ext cx="424150" cy="184018"/>
          </a:xfrm>
          <a:prstGeom prst="rect">
            <a:avLst/>
          </a:prstGeom>
        </p:spPr>
      </p:pic>
      <p:pic>
        <p:nvPicPr>
          <p:cNvPr id="13" name="Picture 12" descr="C:\Users\hxsch7\AppData\Local\Microsoft\Windows\Temporary Internet Files\Content.Word\DET2016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00" y="6626176"/>
            <a:ext cx="1526400" cy="18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175"/>
          </a:xfrm>
        </p:spPr>
        <p:txBody>
          <a:bodyPr/>
          <a:lstStyle/>
          <a:p>
            <a:r>
              <a:rPr lang="en-A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What would a </a:t>
            </a:r>
            <a:br>
              <a:rPr lang="en-AU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weather scientist say?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60" y="1484784"/>
            <a:ext cx="7019880" cy="4962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a weather map showing the weather forecast. Notice all of the symbols used.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95536" y="620713"/>
            <a:ext cx="8302377" cy="54006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A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Look at the following pictures and discuss what signs of weather you can see. </a:t>
            </a:r>
          </a:p>
          <a:p>
            <a:pPr marL="0" indent="0">
              <a:buFont typeface="Arial" charset="0"/>
              <a:buNone/>
            </a:pPr>
            <a:endParaRPr lang="en-A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en-A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Then decide which symbols </a:t>
            </a:r>
            <a:br>
              <a:rPr lang="en-A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could be used to show the weather.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8342312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404664"/>
            <a:ext cx="4322762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692696"/>
            <a:ext cx="7773988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692696"/>
            <a:ext cx="7932738" cy="525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913" y="523875"/>
            <a:ext cx="6318250" cy="4200525"/>
          </a:xfrm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0" y="4976813"/>
            <a:ext cx="9143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Why can’t we describe how warm or cold it 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Attributions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AU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r>
              <a:rPr lang="en-A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image with clipart from 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www.clker.com</a:t>
            </a:r>
          </a:p>
          <a:p>
            <a:pPr marL="0" indent="0">
              <a:buNone/>
            </a:pPr>
            <a:r>
              <a:rPr lang="en-A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dee, </a:t>
            </a:r>
            <a:r>
              <a:rPr lang="en-AU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IMG 1790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http://</a:t>
            </a: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mrg.bz/nxSSB0</a:t>
            </a:r>
            <a:endParaRPr lang="en-A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Gabor, Karpati,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mgf36,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mrg.bz/QWLy5S</a:t>
            </a:r>
            <a:endParaRPr lang="en-A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6: 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rezdora70,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IMG_2831</a:t>
            </a:r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http://</a:t>
            </a:r>
            <a:r>
              <a:rPr lang="de-DE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mrg.bz/1MGzsM</a:t>
            </a:r>
            <a:endParaRPr lang="en-A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7: </a:t>
            </a:r>
            <a:r>
              <a:rPr lang="en-A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Jusben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Spring-tide-12-03-08-1005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http://</a:t>
            </a: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mrg.bz/eE7Y7T</a:t>
            </a:r>
            <a:endParaRPr lang="en-A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8: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demondimum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sunrise5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http://mrg.bz/NKeQZu</a:t>
            </a:r>
          </a:p>
          <a:p>
            <a:pPr marL="0" indent="0">
              <a:buNone/>
            </a:pPr>
            <a:endParaRPr lang="en-AU" sz="1100" dirty="0" smtClean="0"/>
          </a:p>
          <a:p>
            <a:endParaRPr lang="en-AU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23e2f20df1e933f57534ff241d8a926365ef55f"/>
</p:tagLst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blank powerpoint template</Template>
  <TotalTime>641</TotalTime>
  <Words>113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C2C blank powerpoint template</vt:lpstr>
      <vt:lpstr>What would a  weather scientist say?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Attributions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VARGA, Joanna</cp:lastModifiedBy>
  <cp:revision>40</cp:revision>
  <dcterms:created xsi:type="dcterms:W3CDTF">2012-11-15T21:57:46Z</dcterms:created>
  <dcterms:modified xsi:type="dcterms:W3CDTF">2016-11-02T04:54:47Z</dcterms:modified>
</cp:coreProperties>
</file>