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0" r:id="rId2"/>
    <p:sldId id="261" r:id="rId3"/>
    <p:sldId id="262" r:id="rId4"/>
    <p:sldId id="263" r:id="rId5"/>
    <p:sldId id="268" r:id="rId6"/>
    <p:sldId id="264" r:id="rId7"/>
    <p:sldId id="265" r:id="rId8"/>
    <p:sldId id="266" r:id="rId9"/>
    <p:sldId id="267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105" autoAdjust="0"/>
  </p:normalViewPr>
  <p:slideViewPr>
    <p:cSldViewPr>
      <p:cViewPr>
        <p:scale>
          <a:sx n="200" d="100"/>
          <a:sy n="200" d="100"/>
        </p:scale>
        <p:origin x="-72" y="36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3441A-51BE-4165-8E1A-B0DFBBA158D1}" type="datetimeFigureOut">
              <a:rPr lang="en-AU" smtClean="0"/>
              <a:t>2/11/2016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CCD570-7A19-4784-B4E4-B49773B3642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0037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CD570-7A19-4784-B4E4-B49773B3642D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7923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CD570-7A19-4784-B4E4-B49773B3642D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7923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CD570-7A19-4784-B4E4-B49773B3642D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7923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CD570-7A19-4784-B4E4-B49773B3642D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79231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CD570-7A19-4784-B4E4-B49773B3642D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79231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CD570-7A19-4784-B4E4-B49773B3642D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79231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CD570-7A19-4784-B4E4-B49773B3642D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79231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CD570-7A19-4784-B4E4-B49773B3642D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79231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CD570-7A19-4784-B4E4-B49773B3642D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7923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t>2/11/2016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7425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t>2/11/2016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3933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t>2/11/2016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5420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t>2/11/2016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74721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t>2/11/2016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8046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t>2/11/2016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293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t>2/11/2016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829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t>2/11/2016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87691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t>2/11/2016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8915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t>2/11/2016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8102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t>2/11/2016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4465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8" name="Rectangle 7"/>
          <p:cNvSpPr/>
          <p:nvPr userDrawn="1"/>
        </p:nvSpPr>
        <p:spPr>
          <a:xfrm>
            <a:off x="0" y="6691856"/>
            <a:ext cx="1572260" cy="169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500" b="0" i="0" u="none" strike="noStrike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rPr>
              <a:t>Sci_YP_U3_SS_WhereIsRain</a:t>
            </a:r>
            <a:endParaRPr lang="en-US" sz="500" b="0" i="0" u="none" strike="noStrike" kern="1200" baseline="0" dirty="0" smtClean="0">
              <a:solidFill>
                <a:schemeClr val="tx1"/>
              </a:solidFill>
              <a:latin typeface="Arial"/>
              <a:ea typeface="+mn-ea"/>
              <a:cs typeface="Arial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750807" y="6583063"/>
            <a:ext cx="1308100" cy="228600"/>
          </a:xfrm>
          <a:prstGeom prst="rect">
            <a:avLst/>
          </a:prstGeom>
        </p:spPr>
      </p:pic>
      <p:pic>
        <p:nvPicPr>
          <p:cNvPr id="11" name="Picture 10" descr="C2CIcon.pn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4" y="6525344"/>
            <a:ext cx="424150" cy="184018"/>
          </a:xfrm>
          <a:prstGeom prst="rect">
            <a:avLst/>
          </a:prstGeom>
        </p:spPr>
      </p:pic>
      <p:pic>
        <p:nvPicPr>
          <p:cNvPr id="14" name="Picture 13" descr="C:\Users\hxsch7\AppData\Local\Microsoft\Windows\Temporary Internet Files\Content.Word\DET2016.png"/>
          <p:cNvPicPr/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1200" y="6626176"/>
            <a:ext cx="1526400" cy="187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7943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5949280"/>
            <a:ext cx="8229600" cy="360040"/>
          </a:xfrm>
        </p:spPr>
        <p:txBody>
          <a:bodyPr>
            <a:normAutofit fontScale="90000"/>
          </a:bodyPr>
          <a:lstStyle/>
          <a:p>
            <a:r>
              <a:rPr lang="en-A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Illustrations </a:t>
            </a:r>
            <a:r>
              <a:rPr lang="en-AU" sz="1100" dirty="0" smtClean="0">
                <a:solidFill>
                  <a:schemeClr val="bg1"/>
                </a:solidFill>
                <a:latin typeface="Calibri"/>
                <a:cs typeface="Calibri"/>
              </a:rPr>
              <a:t>© DET.  </a:t>
            </a:r>
            <a:r>
              <a:rPr lang="en-A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Traditional African poem.</a:t>
            </a:r>
            <a:r>
              <a:rPr lang="en-AU" sz="1100" dirty="0"/>
              <a:t/>
            </a:r>
            <a:br>
              <a:rPr lang="en-AU" sz="1100" dirty="0"/>
            </a:br>
            <a:endParaRPr lang="en-AU" sz="11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8784976" cy="5483107"/>
          </a:xfrm>
        </p:spPr>
      </p:pic>
    </p:spTree>
    <p:extLst>
      <p:ext uri="{BB962C8B-B14F-4D97-AF65-F5344CB8AC3E}">
        <p14:creationId xmlns:p14="http://schemas.microsoft.com/office/powerpoint/2010/main" val="335816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8712967" cy="5483107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5229200"/>
            <a:ext cx="8712968" cy="1008112"/>
          </a:xfrm>
          <a:solidFill>
            <a:schemeClr val="accent6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AU" sz="3600" dirty="0" smtClean="0">
                <a:latin typeface="QBeginners" pitchFamily="2" charset="0"/>
              </a:rPr>
              <a:t/>
            </a:r>
            <a:br>
              <a:rPr lang="en-AU" sz="3600" dirty="0" smtClean="0">
                <a:latin typeface="QBeginners" pitchFamily="2" charset="0"/>
              </a:rPr>
            </a:br>
            <a:r>
              <a:rPr lang="en-AU" sz="3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giraffe and the elephant went for a walk.</a:t>
            </a:r>
            <a:b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stopped in the shade and started to talk</a:t>
            </a:r>
            <a:r>
              <a:rPr lang="en-AU" sz="3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AU" sz="3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50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6"/>
            <a:ext cx="8568952" cy="4847111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5661248"/>
            <a:ext cx="8229600" cy="638944"/>
          </a:xfrm>
        </p:spPr>
        <p:txBody>
          <a:bodyPr>
            <a:noAutofit/>
          </a:bodyPr>
          <a:lstStyle/>
          <a:p>
            <a:r>
              <a:rPr lang="en-A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'I wish it would rain,' said the giraffe with a sigh,</a:t>
            </a:r>
            <a:br>
              <a:rPr lang="en-A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'I'm tired of watching the clouds pass us by!'</a:t>
            </a:r>
            <a:br>
              <a:rPr lang="en-A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A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65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8568952" cy="5483107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5229200"/>
            <a:ext cx="8640960" cy="1008112"/>
          </a:xfrm>
          <a:solidFill>
            <a:schemeClr val="accent6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AU" sz="3200" dirty="0" smtClean="0">
                <a:solidFill>
                  <a:schemeClr val="bg1"/>
                </a:solidFill>
                <a:latin typeface="QBeginners" pitchFamily="2" charset="0"/>
              </a:rPr>
              <a:t/>
            </a:r>
            <a:br>
              <a:rPr lang="en-AU" sz="3200" dirty="0" smtClean="0">
                <a:solidFill>
                  <a:schemeClr val="bg1"/>
                </a:solidFill>
                <a:latin typeface="QBeginners" pitchFamily="2" charset="0"/>
              </a:rPr>
            </a:br>
            <a: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‘Yes,’ said the elephant, ‘Where is the rain?</a:t>
            </a:r>
            <a:b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wish I could eat fresh green leaves again.’</a:t>
            </a:r>
            <a:b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AU" sz="3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82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8568952" cy="5483106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5517232"/>
            <a:ext cx="8568952" cy="648072"/>
          </a:xfrm>
          <a:solidFill>
            <a:schemeClr val="accent6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AU" sz="3200" dirty="0" smtClean="0">
                <a:solidFill>
                  <a:schemeClr val="bg1"/>
                </a:solidFill>
                <a:latin typeface="QBeginners" pitchFamily="2" charset="0"/>
              </a:rPr>
              <a:t/>
            </a:r>
            <a:br>
              <a:rPr lang="en-AU" sz="3200" dirty="0" smtClean="0">
                <a:solidFill>
                  <a:schemeClr val="bg1"/>
                </a:solidFill>
                <a:latin typeface="QBeginners" pitchFamily="2" charset="0"/>
              </a:rPr>
            </a:br>
            <a:r>
              <a:rPr lang="en-AU" sz="3600" dirty="0">
                <a:solidFill>
                  <a:schemeClr val="bg1"/>
                </a:solidFill>
                <a:latin typeface="QBeginners" pitchFamily="2" charset="0"/>
              </a:rPr>
              <a:t>‘</a:t>
            </a:r>
            <a: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sun is so hot and the land is so dry.</a:t>
            </a:r>
            <a:b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will the rain fall from the sky?'</a:t>
            </a:r>
          </a:p>
        </p:txBody>
      </p:sp>
    </p:spTree>
    <p:extLst>
      <p:ext uri="{BB962C8B-B14F-4D97-AF65-F5344CB8AC3E}">
        <p14:creationId xmlns:p14="http://schemas.microsoft.com/office/powerpoint/2010/main" val="378346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8640960" cy="5483107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5589240"/>
            <a:ext cx="8640960" cy="864096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90000"/>
          </a:bodyPr>
          <a:lstStyle/>
          <a:p>
            <a:r>
              <a:rPr lang="en-AU" sz="3200" dirty="0" smtClean="0">
                <a:solidFill>
                  <a:schemeClr val="bg1"/>
                </a:solidFill>
                <a:latin typeface="QBeginners" pitchFamily="2" charset="0"/>
                <a:cs typeface="Arial" pitchFamily="34" charset="0"/>
              </a:rPr>
              <a:t/>
            </a:r>
            <a:br>
              <a:rPr lang="en-AU" sz="3200" dirty="0" smtClean="0">
                <a:solidFill>
                  <a:schemeClr val="bg1"/>
                </a:solidFill>
                <a:latin typeface="QBeginners" pitchFamily="2" charset="0"/>
                <a:cs typeface="Arial" pitchFamily="34" charset="0"/>
              </a:rPr>
            </a:br>
            <a: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Later in the day the sky turned grey.</a:t>
            </a:r>
            <a:b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flying ants flew out to say,</a:t>
            </a:r>
            <a:b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AU" sz="3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19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8640959" cy="5483107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51520" y="5445224"/>
            <a:ext cx="8640960" cy="864096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90000"/>
          </a:bodyPr>
          <a:lstStyle/>
          <a:p>
            <a:r>
              <a:rPr lang="en-AU" sz="3200" dirty="0">
                <a:solidFill>
                  <a:schemeClr val="bg1"/>
                </a:solidFill>
                <a:latin typeface="QBeginners" pitchFamily="2" charset="0"/>
                <a:cs typeface="Arial" pitchFamily="34" charset="0"/>
              </a:rPr>
              <a:t/>
            </a:r>
            <a:br>
              <a:rPr lang="en-AU" sz="3200" dirty="0">
                <a:solidFill>
                  <a:schemeClr val="bg1"/>
                </a:solidFill>
                <a:latin typeface="QBeginners" pitchFamily="2" charset="0"/>
                <a:cs typeface="Arial" pitchFamily="34" charset="0"/>
              </a:rPr>
            </a:br>
            <a: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'The rain is coming! We smell it in the air!</a:t>
            </a:r>
            <a:b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in the distance, thunder we hear!'</a:t>
            </a:r>
            <a:r>
              <a:rPr lang="en-AU" sz="3200" dirty="0">
                <a:solidFill>
                  <a:schemeClr val="bg1"/>
                </a:solidFill>
                <a:latin typeface="QBeginners" pitchFamily="2" charset="0"/>
                <a:cs typeface="Arial" pitchFamily="34" charset="0"/>
              </a:rPr>
              <a:t/>
            </a:r>
            <a:br>
              <a:rPr lang="en-AU" sz="3200" dirty="0">
                <a:solidFill>
                  <a:schemeClr val="bg1"/>
                </a:solidFill>
                <a:latin typeface="QBeginners" pitchFamily="2" charset="0"/>
                <a:cs typeface="Arial" pitchFamily="34" charset="0"/>
              </a:rPr>
            </a:br>
            <a:endParaRPr lang="en-AU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13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8640959" cy="5483107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51520" y="5445224"/>
            <a:ext cx="8640960" cy="864096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90000"/>
          </a:bodyPr>
          <a:lstStyle/>
          <a:p>
            <a:r>
              <a:rPr lang="en-AU" sz="3200" dirty="0">
                <a:solidFill>
                  <a:schemeClr val="bg1"/>
                </a:solidFill>
                <a:latin typeface="QBeginners" pitchFamily="2" charset="0"/>
                <a:cs typeface="Arial" pitchFamily="34" charset="0"/>
              </a:rPr>
              <a:t/>
            </a:r>
            <a:br>
              <a:rPr lang="en-AU" sz="3200" dirty="0">
                <a:solidFill>
                  <a:schemeClr val="bg1"/>
                </a:solidFill>
                <a:latin typeface="QBeginners" pitchFamily="2" charset="0"/>
                <a:cs typeface="Arial" pitchFamily="34" charset="0"/>
              </a:rPr>
            </a:br>
            <a: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giraffe and the elephant looked up at the sky</a:t>
            </a:r>
            <a:b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heard the black eagle give forth his cry,</a:t>
            </a:r>
            <a:br>
              <a:rPr lang="en-AU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AU" sz="3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95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8712968" cy="5483107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3528" y="5661248"/>
            <a:ext cx="8640960" cy="864096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en-AU" sz="3200" dirty="0">
                <a:solidFill>
                  <a:schemeClr val="bg1"/>
                </a:solidFill>
                <a:latin typeface="QBeginners" pitchFamily="2" charset="0"/>
                <a:cs typeface="Arial" pitchFamily="34" charset="0"/>
              </a:rPr>
              <a:t/>
            </a:r>
            <a:br>
              <a:rPr lang="en-AU" sz="3200" dirty="0">
                <a:solidFill>
                  <a:schemeClr val="bg1"/>
                </a:solidFill>
                <a:latin typeface="QBeginners" pitchFamily="2" charset="0"/>
                <a:cs typeface="Arial" pitchFamily="34" charset="0"/>
              </a:rPr>
            </a:br>
            <a:r>
              <a:rPr lang="en-AU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'The rain has come, the rivers will flow.</a:t>
            </a:r>
            <a:br>
              <a:rPr lang="en-AU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dry season is over, now the green grass will grow!'</a:t>
            </a:r>
            <a:r>
              <a:rPr lang="en-AU" sz="3200" dirty="0">
                <a:solidFill>
                  <a:schemeClr val="bg1"/>
                </a:solidFill>
                <a:latin typeface="QBeginners" pitchFamily="2" charset="0"/>
                <a:cs typeface="Arial" pitchFamily="34" charset="0"/>
              </a:rPr>
              <a:t/>
            </a:r>
            <a:br>
              <a:rPr lang="en-AU" sz="3200" dirty="0">
                <a:solidFill>
                  <a:schemeClr val="bg1"/>
                </a:solidFill>
                <a:latin typeface="QBeginners" pitchFamily="2" charset="0"/>
                <a:cs typeface="Arial" pitchFamily="34" charset="0"/>
              </a:rPr>
            </a:br>
            <a:endParaRPr lang="en-AU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89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bf4307b905550ceb0ab55bc4f828e9badd7b4e9"/>
</p:tagLst>
</file>

<file path=ppt/theme/theme1.xml><?xml version="1.0" encoding="utf-8"?>
<a:theme xmlns:a="http://schemas.openxmlformats.org/drawingml/2006/main" name="C2C blank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C2C blank powerpoint template</Template>
  <TotalTime>223</TotalTime>
  <Words>30</Words>
  <Application>Microsoft Office PowerPoint</Application>
  <PresentationFormat>On-screen Show (4:3)</PresentationFormat>
  <Paragraphs>18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C2C blank powerpoint template</vt:lpstr>
      <vt:lpstr>Illustrations © DET.  Traditional African poem. </vt:lpstr>
      <vt:lpstr> The giraffe and the elephant went for a walk. They stopped in the shade and started to talk.  </vt:lpstr>
      <vt:lpstr>'I wish it would rain,' said the giraffe with a sigh, 'I'm tired of watching the clouds pass us by!' </vt:lpstr>
      <vt:lpstr> ‘Yes,’ said the elephant, ‘Where is the rain? I wish I could eat fresh green leaves again.’ </vt:lpstr>
      <vt:lpstr> ‘The sun is so hot and the land is so dry. When will the rain fall from the sky?'</vt:lpstr>
      <vt:lpstr> Later in the day the sky turned grey. The flying ants flew out to say, </vt:lpstr>
      <vt:lpstr> 'The rain is coming! We smell it in the air! And in the distance, thunder we hear!' </vt:lpstr>
      <vt:lpstr> The giraffe and the elephant looked up at the sky and heard the black eagle give forth his cry, </vt:lpstr>
      <vt:lpstr> 'The rain has come, the rivers will flow. The dry season is over, now the green grass will grow!' </vt:lpstr>
    </vt:vector>
  </TitlesOfParts>
  <Company>Queensland Government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LAWRANCE, Mel</dc:creator>
  <cp:lastModifiedBy>VARGA, Joanna</cp:lastModifiedBy>
  <cp:revision>32</cp:revision>
  <dcterms:created xsi:type="dcterms:W3CDTF">2012-11-15T21:57:46Z</dcterms:created>
  <dcterms:modified xsi:type="dcterms:W3CDTF">2016-11-02T04:55:19Z</dcterms:modified>
</cp:coreProperties>
</file>