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68" r:id="rId3"/>
    <p:sldId id="261" r:id="rId4"/>
    <p:sldId id="272" r:id="rId5"/>
    <p:sldId id="264" r:id="rId6"/>
    <p:sldId id="273" r:id="rId7"/>
    <p:sldId id="262" r:id="rId8"/>
    <p:sldId id="269" r:id="rId9"/>
    <p:sldId id="263" r:id="rId10"/>
    <p:sldId id="265" r:id="rId11"/>
    <p:sldId id="270" r:id="rId12"/>
    <p:sldId id="271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WELL, Karyn" initials="M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786" autoAdjust="0"/>
  </p:normalViewPr>
  <p:slideViewPr>
    <p:cSldViewPr>
      <p:cViewPr varScale="1">
        <p:scale>
          <a:sx n="88" d="100"/>
          <a:sy n="88" d="100"/>
        </p:scale>
        <p:origin x="130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3441A-51BE-4165-8E1A-B0DFBBA158D1}" type="datetimeFigureOut">
              <a:rPr lang="en-AU" smtClean="0"/>
              <a:t>28/08/2020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CD570-7A19-4784-B4E4-B49773B364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003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CD570-7A19-4784-B4E4-B49773B3642D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7923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9CE9BF-6FD0-4320-A324-842DE04168B8}" type="datetimeFigureOut">
              <a:rPr lang="en-AU" smtClean="0"/>
              <a:t>28/08/2020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6B666-C518-4F07-984B-5D53DF9AB5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7425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9CE9BF-6FD0-4320-A324-842DE04168B8}" type="datetimeFigureOut">
              <a:rPr lang="en-AU" smtClean="0"/>
              <a:t>28/08/2020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6B666-C518-4F07-984B-5D53DF9AB5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393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9CE9BF-6FD0-4320-A324-842DE04168B8}" type="datetimeFigureOut">
              <a:rPr lang="en-AU" smtClean="0"/>
              <a:t>28/08/2020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6B666-C518-4F07-984B-5D53DF9AB5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542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9CE9BF-6FD0-4320-A324-842DE04168B8}" type="datetimeFigureOut">
              <a:rPr lang="en-AU" smtClean="0"/>
              <a:t>28/08/2020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6B666-C518-4F07-984B-5D53DF9AB5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472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9CE9BF-6FD0-4320-A324-842DE04168B8}" type="datetimeFigureOut">
              <a:rPr lang="en-AU" smtClean="0"/>
              <a:t>28/08/2020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6B666-C518-4F07-984B-5D53DF9AB5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04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9CE9BF-6FD0-4320-A324-842DE04168B8}" type="datetimeFigureOut">
              <a:rPr lang="en-AU" smtClean="0"/>
              <a:t>28/08/2020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6B666-C518-4F07-984B-5D53DF9AB5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293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9CE9BF-6FD0-4320-A324-842DE04168B8}" type="datetimeFigureOut">
              <a:rPr lang="en-AU" smtClean="0"/>
              <a:t>28/08/2020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6B666-C518-4F07-984B-5D53DF9AB5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82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9CE9BF-6FD0-4320-A324-842DE04168B8}" type="datetimeFigureOut">
              <a:rPr lang="en-AU" smtClean="0"/>
              <a:t>28/08/2020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6B666-C518-4F07-984B-5D53DF9AB5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769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9CE9BF-6FD0-4320-A324-842DE04168B8}" type="datetimeFigureOut">
              <a:rPr lang="en-AU" smtClean="0"/>
              <a:t>28/08/2020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6B666-C518-4F07-984B-5D53DF9AB5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915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9CE9BF-6FD0-4320-A324-842DE04168B8}" type="datetimeFigureOut">
              <a:rPr lang="en-AU" smtClean="0"/>
              <a:t>28/08/2020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6B666-C518-4F07-984B-5D53DF9AB5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102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9CE9BF-6FD0-4320-A324-842DE04168B8}" type="datetimeFigureOut">
              <a:rPr lang="en-AU" smtClean="0"/>
              <a:t>28/08/2020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6B666-C518-4F07-984B-5D53DF9AB5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446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8" name="Rectangle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DET2015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594" y="6618942"/>
            <a:ext cx="1551641" cy="18377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704929"/>
            <a:ext cx="1940280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500" b="0" i="0" u="none" strike="noStrike" kern="1200" baseline="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Sci_Prep_U1_SS_ActionsThatHarmEnvironments</a:t>
            </a:r>
          </a:p>
        </p:txBody>
      </p:sp>
      <p:pic>
        <p:nvPicPr>
          <p:cNvPr id="12" name="Picture 11" descr="C2CIcon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44" y="6520911"/>
            <a:ext cx="424150" cy="184018"/>
          </a:xfrm>
          <a:prstGeom prst="rect">
            <a:avLst/>
          </a:prstGeom>
        </p:spPr>
      </p:pic>
      <p:pic>
        <p:nvPicPr>
          <p:cNvPr id="16" name="Picture 15" descr="Qld-CoA-1LS-S-mono-webTRANS.pn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3964" y="6575577"/>
            <a:ext cx="1313166" cy="22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4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2952328"/>
          </a:xfrm>
        </p:spPr>
        <p:txBody>
          <a:bodyPr>
            <a:normAutofit/>
          </a:bodyPr>
          <a:lstStyle/>
          <a:p>
            <a:r>
              <a:rPr lang="en-AU" sz="6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that </a:t>
            </a:r>
            <a:br>
              <a:rPr lang="en-AU" sz="6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6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 environments</a:t>
            </a:r>
            <a:endParaRPr lang="en-AU" sz="6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16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22114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bg1"/>
                </a:solidFill>
                <a:latin typeface="Arial"/>
                <a:cs typeface="Arial"/>
              </a:rPr>
              <a:t>What do you observe in this picture?</a:t>
            </a:r>
            <a:r>
              <a:rPr lang="en-AU" dirty="0" smtClean="0">
                <a:latin typeface="Arial"/>
                <a:cs typeface="Arial"/>
              </a:rPr>
              <a:t>?</a:t>
            </a:r>
            <a:endParaRPr lang="en-AU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7495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solidFill>
                  <a:schemeClr val="bg1"/>
                </a:solidFill>
                <a:latin typeface="Arial"/>
                <a:cs typeface="Arial"/>
              </a:rPr>
              <a:t>How will this affect living things?</a:t>
            </a:r>
            <a:endParaRPr lang="en-AU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Picture 2" descr="DSC06896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5900" y="1124744"/>
            <a:ext cx="6372200" cy="410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3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691" y="1128787"/>
            <a:ext cx="6150619" cy="4100413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22114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bg1"/>
                </a:solidFill>
                <a:latin typeface="Arial"/>
                <a:cs typeface="Arial"/>
              </a:rPr>
              <a:t>What do you observe in this picture?</a:t>
            </a:r>
            <a:r>
              <a:rPr lang="en-AU" dirty="0" smtClean="0">
                <a:latin typeface="Arial"/>
                <a:cs typeface="Arial"/>
              </a:rPr>
              <a:t>?</a:t>
            </a:r>
            <a:endParaRPr lang="en-AU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37495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solidFill>
                  <a:schemeClr val="bg1"/>
                </a:solidFill>
                <a:latin typeface="Arial"/>
                <a:cs typeface="Arial"/>
              </a:rPr>
              <a:t>How will this affect living things?</a:t>
            </a:r>
            <a:endParaRPr lang="en-AU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346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22114"/>
          </a:xfrm>
        </p:spPr>
        <p:txBody>
          <a:bodyPr>
            <a:noAutofit/>
          </a:bodyPr>
          <a:lstStyle/>
          <a:p>
            <a:r>
              <a:rPr lang="en-AU" sz="4000" dirty="0" smtClean="0">
                <a:solidFill>
                  <a:schemeClr val="bg1"/>
                </a:solidFill>
                <a:latin typeface="Arial"/>
                <a:cs typeface="Arial"/>
              </a:rPr>
              <a:t>What human action </a:t>
            </a:r>
            <a:br>
              <a:rPr lang="en-AU" sz="40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AU" sz="4000" dirty="0" smtClean="0">
                <a:solidFill>
                  <a:schemeClr val="bg1"/>
                </a:solidFill>
                <a:latin typeface="Arial"/>
                <a:cs typeface="Arial"/>
              </a:rPr>
              <a:t>may have caused this?</a:t>
            </a:r>
            <a:r>
              <a:rPr lang="en-AU" sz="4000" dirty="0" smtClean="0">
                <a:latin typeface="Arial"/>
                <a:cs typeface="Arial"/>
              </a:rPr>
              <a:t>?</a:t>
            </a:r>
            <a:endParaRPr lang="en-AU" sz="4000" dirty="0">
              <a:latin typeface="Arial"/>
              <a:cs typeface="Arial"/>
            </a:endParaRPr>
          </a:p>
        </p:txBody>
      </p:sp>
      <p:pic>
        <p:nvPicPr>
          <p:cNvPr id="3" name="Picture 2" descr="file4712518862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7" y="1268760"/>
            <a:ext cx="6162730" cy="41995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37495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solidFill>
                  <a:schemeClr val="bg1"/>
                </a:solidFill>
                <a:latin typeface="Arial"/>
                <a:cs typeface="Arial"/>
              </a:rPr>
              <a:t>How will this affect living things?</a:t>
            </a:r>
            <a:endParaRPr lang="en-AU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541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n-A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Attributions</a:t>
            </a:r>
            <a:endParaRPr lang="en-A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56584"/>
          </a:xfrm>
          <a:solidFill>
            <a:srgbClr val="FFFFFF"/>
          </a:solidFill>
        </p:spPr>
        <p:txBody>
          <a:bodyPr tIns="187200">
            <a:noAutofit/>
          </a:bodyPr>
          <a:lstStyle/>
          <a:p>
            <a:pPr marL="0" indent="0">
              <a:spcBef>
                <a:spcPts val="200"/>
              </a:spcBef>
              <a:spcAft>
                <a:spcPts val="300"/>
              </a:spcAft>
              <a:buNone/>
            </a:pPr>
            <a:r>
              <a:rPr lang="en-AU" sz="1400" b="1" dirty="0" smtClean="0">
                <a:latin typeface="Arial"/>
                <a:cs typeface="Arial"/>
              </a:rPr>
              <a:t>Slide 2: </a:t>
            </a:r>
            <a:r>
              <a:rPr lang="en-AU" sz="1400" dirty="0">
                <a:latin typeface="Arial"/>
                <a:cs typeface="Arial"/>
              </a:rPr>
              <a:t>c</a:t>
            </a:r>
            <a:r>
              <a:rPr lang="en-AU" sz="1400" dirty="0" smtClean="0">
                <a:latin typeface="Arial"/>
                <a:cs typeface="Arial"/>
              </a:rPr>
              <a:t>lick, </a:t>
            </a:r>
            <a:r>
              <a:rPr lang="en-AU" sz="1400" i="1" dirty="0" smtClean="0">
                <a:latin typeface="Arial"/>
                <a:cs typeface="Arial"/>
              </a:rPr>
              <a:t>Fish</a:t>
            </a:r>
            <a:r>
              <a:rPr lang="en-AU" sz="1400" spc="60" dirty="0" smtClean="0">
                <a:latin typeface="Arial"/>
                <a:ea typeface="SimSun"/>
                <a:cs typeface="Arial"/>
              </a:rPr>
              <a:t>, </a:t>
            </a:r>
            <a:r>
              <a:rPr lang="en-AU" sz="1400" spc="6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SimSun"/>
                <a:cs typeface="Arial"/>
              </a:rPr>
              <a:t>http</a:t>
            </a:r>
            <a:r>
              <a:rPr lang="en-AU" sz="1400" spc="60" dirty="0">
                <a:solidFill>
                  <a:schemeClr val="bg1">
                    <a:lumMod val="50000"/>
                  </a:schemeClr>
                </a:solidFill>
                <a:latin typeface="Arial"/>
                <a:ea typeface="SimSun"/>
                <a:cs typeface="Arial"/>
              </a:rPr>
              <a:t>://</a:t>
            </a:r>
            <a:r>
              <a:rPr lang="en-AU" sz="1400" spc="6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SimSun"/>
                <a:cs typeface="Arial"/>
              </a:rPr>
              <a:t>www.morguefile.com/archive/display/10721</a:t>
            </a:r>
            <a:endParaRPr lang="en-AU" sz="1400" dirty="0">
              <a:solidFill>
                <a:schemeClr val="bg1"/>
              </a:solidFill>
              <a:latin typeface="Arial"/>
              <a:ea typeface="SimSun"/>
              <a:cs typeface="Arial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AU" sz="1400" b="1" dirty="0" smtClean="0">
                <a:solidFill>
                  <a:srgbClr val="000000"/>
                </a:solidFill>
                <a:latin typeface="Arial"/>
                <a:cs typeface="Arial"/>
              </a:rPr>
              <a:t>Slide 3: </a:t>
            </a:r>
            <a:r>
              <a:rPr lang="en-AU" sz="1400" spc="60" dirty="0" err="1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Alvimann</a:t>
            </a:r>
            <a:r>
              <a:rPr lang="en-AU" sz="1400" spc="60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, </a:t>
            </a:r>
            <a:r>
              <a:rPr lang="en-AU" sz="1400" i="1" spc="60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City junk</a:t>
            </a:r>
            <a:r>
              <a:rPr lang="en-AU" sz="1400" i="1" spc="60" dirty="0" smtClean="0">
                <a:solidFill>
                  <a:schemeClr val="bg1"/>
                </a:solidFill>
                <a:latin typeface="Arial"/>
                <a:ea typeface="SimSun"/>
                <a:cs typeface="Arial"/>
              </a:rPr>
              <a:t>, </a:t>
            </a:r>
            <a:r>
              <a:rPr lang="en-AU" sz="1400" spc="6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SimSun"/>
                <a:cs typeface="Arial"/>
              </a:rPr>
              <a:t>http</a:t>
            </a:r>
            <a:r>
              <a:rPr lang="en-AU" sz="1400" spc="60" dirty="0">
                <a:solidFill>
                  <a:schemeClr val="bg1">
                    <a:lumMod val="50000"/>
                  </a:schemeClr>
                </a:solidFill>
                <a:latin typeface="Arial"/>
                <a:ea typeface="SimSun"/>
                <a:cs typeface="Arial"/>
              </a:rPr>
              <a:t>://</a:t>
            </a:r>
            <a:r>
              <a:rPr lang="en-AU" sz="1400" spc="6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SimSun"/>
                <a:cs typeface="Arial"/>
              </a:rPr>
              <a:t>www.morguefile.com/archive/display/725540</a:t>
            </a:r>
            <a:endParaRPr lang="en-AU" sz="1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AU" sz="1400" b="1" dirty="0" smtClean="0">
                <a:solidFill>
                  <a:srgbClr val="000000"/>
                </a:solidFill>
                <a:latin typeface="Arial"/>
                <a:cs typeface="Arial"/>
              </a:rPr>
              <a:t>Slide 4: </a:t>
            </a:r>
            <a:r>
              <a:rPr lang="de-DE" sz="1400" spc="60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Alvimann</a:t>
            </a:r>
            <a:r>
              <a:rPr lang="de-DE" sz="1400" spc="60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, </a:t>
            </a:r>
            <a:r>
              <a:rPr lang="de-DE" sz="1400" i="1" spc="60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Garbage man, </a:t>
            </a:r>
            <a:r>
              <a:rPr lang="de-DE" sz="1400" spc="6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SimSun"/>
                <a:cs typeface="Arial"/>
              </a:rPr>
              <a:t>http</a:t>
            </a:r>
            <a:r>
              <a:rPr lang="de-DE" sz="1400" spc="60" dirty="0">
                <a:solidFill>
                  <a:schemeClr val="bg1">
                    <a:lumMod val="50000"/>
                  </a:schemeClr>
                </a:solidFill>
                <a:latin typeface="Arial"/>
                <a:ea typeface="SimSun"/>
                <a:cs typeface="Arial"/>
              </a:rPr>
              <a:t>://</a:t>
            </a:r>
            <a:r>
              <a:rPr lang="de-DE" sz="1400" spc="6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SimSun"/>
                <a:cs typeface="Arial"/>
              </a:rPr>
              <a:t>www.morguefile.com/archive/display/631298</a:t>
            </a:r>
            <a:endParaRPr lang="en-AU" sz="1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AU" sz="1400" b="1" dirty="0" smtClean="0">
                <a:solidFill>
                  <a:srgbClr val="000000"/>
                </a:solidFill>
                <a:latin typeface="Arial"/>
                <a:cs typeface="Arial"/>
              </a:rPr>
              <a:t>Slide 5: </a:t>
            </a:r>
            <a:r>
              <a:rPr lang="en-AU" sz="1400" spc="60" dirty="0" err="1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buzzatsea</a:t>
            </a:r>
            <a:r>
              <a:rPr lang="en-AU" sz="1400" spc="60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, </a:t>
            </a:r>
            <a:r>
              <a:rPr lang="en-AU" sz="1400" i="1" spc="60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M</a:t>
            </a:r>
            <a:r>
              <a:rPr lang="en-AU" sz="1400" i="1" spc="60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y </a:t>
            </a:r>
            <a:r>
              <a:rPr lang="en-AU" sz="1400" i="1" spc="60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car + </a:t>
            </a:r>
            <a:r>
              <a:rPr lang="en-AU" sz="1400" i="1" spc="60" dirty="0" err="1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trashola</a:t>
            </a:r>
            <a:r>
              <a:rPr lang="en-AU" sz="1400" spc="60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, </a:t>
            </a:r>
            <a:r>
              <a:rPr lang="en-AU" sz="1400" spc="60" dirty="0">
                <a:solidFill>
                  <a:schemeClr val="bg1">
                    <a:lumMod val="50000"/>
                  </a:schemeClr>
                </a:solidFill>
                <a:latin typeface="Arial"/>
                <a:ea typeface="SimSun"/>
                <a:cs typeface="Arial"/>
              </a:rPr>
              <a:t>http://</a:t>
            </a:r>
            <a:r>
              <a:rPr lang="en-AU" sz="1400" spc="6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SimSun"/>
                <a:cs typeface="Arial"/>
              </a:rPr>
              <a:t>www.morguefile.com/archive/display/850190</a:t>
            </a:r>
            <a:endParaRPr lang="en-AU" sz="1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AU" sz="1400" b="1" dirty="0" smtClean="0">
                <a:solidFill>
                  <a:srgbClr val="000000"/>
                </a:solidFill>
                <a:latin typeface="Arial"/>
                <a:cs typeface="Arial"/>
              </a:rPr>
              <a:t>Slide 6: </a:t>
            </a:r>
            <a:r>
              <a:rPr lang="fr-FR" sz="1400" spc="60" dirty="0" err="1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pippalou</a:t>
            </a:r>
            <a:r>
              <a:rPr lang="fr-FR" sz="1400" spc="60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, </a:t>
            </a:r>
            <a:r>
              <a:rPr lang="fr-FR" sz="1400" i="1" spc="60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Trash </a:t>
            </a:r>
            <a:r>
              <a:rPr lang="fr-FR" sz="1400" i="1" spc="60" dirty="0" err="1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can</a:t>
            </a:r>
            <a:r>
              <a:rPr lang="fr-FR" sz="1400" spc="60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, </a:t>
            </a:r>
            <a:r>
              <a:rPr lang="fr-FR" sz="1400" spc="6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SimSun"/>
                <a:cs typeface="Arial"/>
              </a:rPr>
              <a:t>http://www.morguefile.com/archive/display/847472</a:t>
            </a:r>
            <a:endParaRPr lang="en-AU" sz="1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AU" sz="1400" b="1" dirty="0" smtClean="0">
                <a:solidFill>
                  <a:srgbClr val="000000"/>
                </a:solidFill>
                <a:latin typeface="Arial"/>
                <a:cs typeface="Arial"/>
              </a:rPr>
              <a:t>Slide 7: </a:t>
            </a:r>
            <a:r>
              <a:rPr lang="en-AU" sz="1400" spc="60" dirty="0" err="1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DodgertonSkillhause</a:t>
            </a:r>
            <a:r>
              <a:rPr lang="en-AU" sz="1400" spc="60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, </a:t>
            </a:r>
            <a:r>
              <a:rPr lang="en-AU" sz="1400" i="1" dirty="0" smtClean="0">
                <a:solidFill>
                  <a:srgbClr val="000000"/>
                </a:solidFill>
                <a:latin typeface="Arial"/>
                <a:cs typeface="Arial"/>
              </a:rPr>
              <a:t>Drain</a:t>
            </a:r>
            <a:r>
              <a:rPr lang="en-AU" sz="1400" i="1" spc="60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, </a:t>
            </a:r>
            <a:r>
              <a:rPr lang="en-AU" sz="1400" spc="6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SimSun"/>
                <a:cs typeface="Arial"/>
              </a:rPr>
              <a:t>http</a:t>
            </a:r>
            <a:r>
              <a:rPr lang="en-AU" sz="1400" spc="60" dirty="0">
                <a:solidFill>
                  <a:schemeClr val="bg1">
                    <a:lumMod val="50000"/>
                  </a:schemeClr>
                </a:solidFill>
                <a:latin typeface="Arial"/>
                <a:ea typeface="SimSun"/>
                <a:cs typeface="Arial"/>
              </a:rPr>
              <a:t>://</a:t>
            </a:r>
            <a:r>
              <a:rPr lang="en-AU" sz="1400" spc="6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SimSun"/>
                <a:cs typeface="Arial"/>
              </a:rPr>
              <a:t>www.morguefile.com/archive/display/860604</a:t>
            </a:r>
            <a:endParaRPr lang="en-AU" sz="1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AU" sz="1400" b="1" dirty="0" smtClean="0">
                <a:solidFill>
                  <a:srgbClr val="000000"/>
                </a:solidFill>
                <a:latin typeface="Arial"/>
                <a:cs typeface="Arial"/>
              </a:rPr>
              <a:t>Slide </a:t>
            </a:r>
            <a:r>
              <a:rPr lang="en-AU" sz="1400" b="1" dirty="0">
                <a:solidFill>
                  <a:srgbClr val="000000"/>
                </a:solidFill>
                <a:latin typeface="Arial"/>
                <a:cs typeface="Arial"/>
              </a:rPr>
              <a:t>8: </a:t>
            </a:r>
          </a:p>
          <a:p>
            <a:pPr marL="216000" indent="-216000">
              <a:spcBef>
                <a:spcPts val="200"/>
              </a:spcBef>
              <a:spcAft>
                <a:spcPts val="200"/>
              </a:spcAft>
            </a:pPr>
            <a:r>
              <a:rPr lang="en-AU" sz="1400" dirty="0">
                <a:solidFill>
                  <a:srgbClr val="000000"/>
                </a:solidFill>
                <a:latin typeface="Arial"/>
                <a:cs typeface="Arial"/>
              </a:rPr>
              <a:t>Ne0Freedom, </a:t>
            </a:r>
            <a:r>
              <a:rPr lang="en-AU" sz="1400" i="1" dirty="0">
                <a:solidFill>
                  <a:srgbClr val="000000"/>
                </a:solidFill>
                <a:latin typeface="Arial"/>
                <a:cs typeface="Arial"/>
              </a:rPr>
              <a:t>Pollution in New </a:t>
            </a:r>
            <a:r>
              <a:rPr lang="en-AU" sz="1400" i="1" dirty="0" err="1">
                <a:solidFill>
                  <a:srgbClr val="000000"/>
                </a:solidFill>
                <a:latin typeface="Arial"/>
                <a:cs typeface="Arial"/>
              </a:rPr>
              <a:t>Digha</a:t>
            </a:r>
            <a:r>
              <a:rPr lang="en-AU" sz="1400" i="1" dirty="0">
                <a:solidFill>
                  <a:srgbClr val="000000"/>
                </a:solidFill>
                <a:latin typeface="Arial"/>
                <a:cs typeface="Arial"/>
              </a:rPr>
              <a:t> sea </a:t>
            </a:r>
            <a:r>
              <a:rPr lang="en-AU" sz="1400" i="1" dirty="0" smtClean="0">
                <a:solidFill>
                  <a:srgbClr val="000000"/>
                </a:solidFill>
                <a:latin typeface="Arial"/>
                <a:cs typeface="Arial"/>
              </a:rPr>
              <a:t>beach</a:t>
            </a:r>
            <a:r>
              <a:rPr lang="en-AU" sz="1400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lang="en-AU" sz="14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AU" sz="1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http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://</a:t>
            </a:r>
            <a:r>
              <a:rPr lang="en-AU" sz="14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commons.wikimedia.org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/wiki/</a:t>
            </a:r>
            <a:r>
              <a:rPr lang="en-AU" sz="14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File%3APollution_in_New_Digha_Sea_Beach.jpg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 </a:t>
            </a:r>
            <a:r>
              <a:rPr lang="en-AU" sz="1400" dirty="0" smtClean="0">
                <a:latin typeface="Arial"/>
                <a:cs typeface="Arial"/>
              </a:rPr>
              <a:t/>
            </a:r>
            <a:br>
              <a:rPr lang="en-AU" sz="1400" dirty="0" smtClean="0">
                <a:latin typeface="Arial"/>
                <a:cs typeface="Arial"/>
              </a:rPr>
            </a:br>
            <a:r>
              <a:rPr lang="en-AU" sz="1400" dirty="0" smtClean="0">
                <a:solidFill>
                  <a:srgbClr val="000000"/>
                </a:solidFill>
                <a:latin typeface="Arial"/>
                <a:cs typeface="Arial"/>
              </a:rPr>
              <a:t>3.0 </a:t>
            </a:r>
            <a:r>
              <a:rPr lang="en-AU" sz="1400" dirty="0">
                <a:solidFill>
                  <a:srgbClr val="000000"/>
                </a:solidFill>
                <a:latin typeface="Arial"/>
                <a:cs typeface="Arial"/>
              </a:rPr>
              <a:t>creativecommons.org/licenses/by-</a:t>
            </a:r>
            <a:r>
              <a:rPr lang="en-AU" sz="1400" dirty="0" err="1">
                <a:solidFill>
                  <a:srgbClr val="000000"/>
                </a:solidFill>
                <a:latin typeface="Arial"/>
                <a:cs typeface="Arial"/>
              </a:rPr>
              <a:t>sa</a:t>
            </a:r>
            <a:r>
              <a:rPr lang="en-AU" sz="1400" dirty="0">
                <a:solidFill>
                  <a:srgbClr val="000000"/>
                </a:solidFill>
                <a:latin typeface="Arial"/>
                <a:cs typeface="Arial"/>
              </a:rPr>
              <a:t>/3.0/</a:t>
            </a:r>
            <a:r>
              <a:rPr lang="en-AU" sz="1400" dirty="0" err="1">
                <a:solidFill>
                  <a:srgbClr val="000000"/>
                </a:solidFill>
                <a:latin typeface="Arial"/>
                <a:cs typeface="Arial"/>
              </a:rPr>
              <a:t>deed.en</a:t>
            </a:r>
            <a:r>
              <a:rPr lang="en-AU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216000" indent="-216000">
              <a:spcBef>
                <a:spcPts val="200"/>
              </a:spcBef>
              <a:spcAft>
                <a:spcPts val="600"/>
              </a:spcAft>
            </a:pPr>
            <a:r>
              <a:rPr lang="en-AU" sz="1400" dirty="0">
                <a:solidFill>
                  <a:srgbClr val="000000"/>
                </a:solidFill>
                <a:latin typeface="Arial"/>
                <a:cs typeface="Arial"/>
              </a:rPr>
              <a:t>vicky53, </a:t>
            </a:r>
            <a:r>
              <a:rPr lang="en-AU" sz="1400" i="1" dirty="0">
                <a:solidFill>
                  <a:srgbClr val="000000"/>
                </a:solidFill>
                <a:latin typeface="Arial"/>
                <a:cs typeface="Arial"/>
              </a:rPr>
              <a:t>Jan07-borders-of-river-nile-egypt</a:t>
            </a:r>
            <a:r>
              <a:rPr lang="en-AU" sz="14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lang="en-AU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http://www.morguefile.com/archive/display/</a:t>
            </a:r>
            <a:r>
              <a:rPr lang="en-AU" sz="1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179192</a:t>
            </a:r>
            <a:endParaRPr lang="en-AU"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AU" sz="1400" b="1" dirty="0">
                <a:solidFill>
                  <a:srgbClr val="000000"/>
                </a:solidFill>
                <a:latin typeface="Arial"/>
                <a:cs typeface="Arial"/>
              </a:rPr>
              <a:t>Slide 9: </a:t>
            </a:r>
          </a:p>
          <a:p>
            <a:pPr marL="216000" indent="-216000">
              <a:spcBef>
                <a:spcPts val="200"/>
              </a:spcBef>
              <a:spcAft>
                <a:spcPts val="200"/>
              </a:spcAft>
            </a:pPr>
            <a:r>
              <a:rPr lang="fr-FR" sz="1400" dirty="0" err="1">
                <a:solidFill>
                  <a:srgbClr val="000000"/>
                </a:solidFill>
                <a:latin typeface="Arial"/>
                <a:cs typeface="Arial"/>
              </a:rPr>
              <a:t>clarita</a:t>
            </a:r>
            <a:r>
              <a:rPr lang="fr-FR" sz="14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fr-FR" sz="1400" i="1" dirty="0" err="1">
                <a:solidFill>
                  <a:srgbClr val="000000"/>
                </a:solidFill>
                <a:latin typeface="Arial"/>
                <a:cs typeface="Arial"/>
              </a:rPr>
              <a:t>Polluted</a:t>
            </a:r>
            <a:r>
              <a:rPr lang="fr-FR" sz="1400" i="1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http://www.morguefile.com/archive/display/55021 </a:t>
            </a:r>
          </a:p>
          <a:p>
            <a:pPr marL="216000" indent="-216000">
              <a:spcBef>
                <a:spcPts val="200"/>
              </a:spcBef>
              <a:spcAft>
                <a:spcPts val="600"/>
              </a:spcAft>
            </a:pPr>
            <a:r>
              <a:rPr lang="en-AU" sz="1400" dirty="0" err="1">
                <a:solidFill>
                  <a:srgbClr val="000000"/>
                </a:solidFill>
                <a:latin typeface="Arial"/>
                <a:cs typeface="Arial"/>
              </a:rPr>
              <a:t>robertojorge</a:t>
            </a:r>
            <a:r>
              <a:rPr lang="en-AU" sz="14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AU" sz="1400" i="1" dirty="0">
                <a:solidFill>
                  <a:srgbClr val="000000"/>
                </a:solidFill>
                <a:latin typeface="Arial"/>
                <a:cs typeface="Arial"/>
              </a:rPr>
              <a:t>Fishing net</a:t>
            </a:r>
            <a:r>
              <a:rPr lang="en-AU" sz="1400" i="1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http://www.morguefile.com/archive/display/</a:t>
            </a:r>
            <a:r>
              <a:rPr lang="en-AU" sz="1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844819</a:t>
            </a:r>
            <a:endParaRPr lang="en-AU"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AU" sz="1400" b="1" dirty="0">
                <a:solidFill>
                  <a:srgbClr val="000000"/>
                </a:solidFill>
                <a:latin typeface="Arial"/>
                <a:cs typeface="Arial"/>
              </a:rPr>
              <a:t>Slide 10:  </a:t>
            </a:r>
            <a:r>
              <a:rPr lang="en-AU" sz="1400" dirty="0" err="1">
                <a:solidFill>
                  <a:srgbClr val="000000"/>
                </a:solidFill>
                <a:latin typeface="Arial"/>
                <a:cs typeface="Arial"/>
              </a:rPr>
              <a:t>DodgertonSkillhause</a:t>
            </a:r>
            <a:r>
              <a:rPr lang="en-AU" sz="14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AU" sz="1400" i="1" dirty="0">
                <a:solidFill>
                  <a:srgbClr val="000000"/>
                </a:solidFill>
                <a:latin typeface="Arial"/>
                <a:cs typeface="Arial"/>
              </a:rPr>
              <a:t>Tree clearing</a:t>
            </a:r>
            <a:r>
              <a:rPr lang="en-AU" sz="14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http://www.morguefile.com/archive/display/</a:t>
            </a:r>
            <a:r>
              <a:rPr lang="en-AU" sz="1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865907</a:t>
            </a:r>
            <a:endParaRPr lang="en-AU"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AU" sz="1400" b="1" dirty="0">
                <a:solidFill>
                  <a:srgbClr val="000000"/>
                </a:solidFill>
                <a:latin typeface="Arial"/>
                <a:cs typeface="Arial"/>
              </a:rPr>
              <a:t>Slide 11</a:t>
            </a:r>
            <a:r>
              <a:rPr lang="en-AU" sz="1400" dirty="0">
                <a:solidFill>
                  <a:srgbClr val="000000"/>
                </a:solidFill>
                <a:latin typeface="Arial"/>
                <a:cs typeface="Arial"/>
              </a:rPr>
              <a:t>: click, </a:t>
            </a:r>
            <a:r>
              <a:rPr lang="en-AU" sz="1400" i="1" dirty="0">
                <a:solidFill>
                  <a:srgbClr val="000000"/>
                </a:solidFill>
                <a:latin typeface="Arial"/>
                <a:cs typeface="Arial"/>
              </a:rPr>
              <a:t>Industrial,</a:t>
            </a:r>
            <a:r>
              <a:rPr lang="en-AU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http://www.morguefile.com/archive/display/</a:t>
            </a:r>
            <a:r>
              <a:rPr lang="en-AU" sz="1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13507</a:t>
            </a:r>
            <a:endParaRPr lang="en-AU"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AU" sz="1400" b="1" dirty="0" smtClean="0">
                <a:solidFill>
                  <a:srgbClr val="000000"/>
                </a:solidFill>
                <a:latin typeface="Arial"/>
                <a:cs typeface="Arial"/>
              </a:rPr>
              <a:t>Slide 12: </a:t>
            </a:r>
            <a:r>
              <a:rPr lang="en-AU" sz="1400" dirty="0" err="1" smtClean="0">
                <a:solidFill>
                  <a:srgbClr val="000000"/>
                </a:solidFill>
                <a:latin typeface="Arial"/>
                <a:cs typeface="Arial"/>
              </a:rPr>
              <a:t>wallyir</a:t>
            </a:r>
            <a:r>
              <a:rPr lang="en-AU" sz="14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AU" sz="1400" i="1" dirty="0">
                <a:solidFill>
                  <a:srgbClr val="000000"/>
                </a:solidFill>
                <a:latin typeface="Arial"/>
                <a:cs typeface="Arial"/>
              </a:rPr>
              <a:t>Bush Fire 2</a:t>
            </a:r>
            <a:r>
              <a:rPr lang="en-AU" sz="14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http://www.morguefile.com/archive/display/619090</a:t>
            </a:r>
          </a:p>
          <a:p>
            <a:pPr marL="355600" indent="-355600">
              <a:buNone/>
            </a:pPr>
            <a:endParaRPr lang="en-AU" sz="1600" spc="60" dirty="0" smtClean="0">
              <a:solidFill>
                <a:schemeClr val="bg1">
                  <a:lumMod val="50000"/>
                </a:schemeClr>
              </a:solidFill>
              <a:ea typeface="SimSun"/>
              <a:cs typeface="Arial" pitchFamily="34" charset="0"/>
            </a:endParaRPr>
          </a:p>
          <a:p>
            <a:pPr marL="0" indent="0">
              <a:buNone/>
            </a:pPr>
            <a:endParaRPr lang="en-AU" sz="1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AU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AU" sz="1400" u="sng" dirty="0">
              <a:solidFill>
                <a:schemeClr val="bg1"/>
              </a:solidFill>
            </a:endParaRPr>
          </a:p>
          <a:p>
            <a:endParaRPr lang="en-A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70186"/>
          </a:xfrm>
        </p:spPr>
        <p:txBody>
          <a:bodyPr>
            <a:noAutofit/>
          </a:bodyPr>
          <a:lstStyle/>
          <a:p>
            <a:r>
              <a:rPr lang="en-A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things find it difficult to survive </a:t>
            </a:r>
            <a:br>
              <a:rPr lang="en-A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unhealthy environments.</a:t>
            </a:r>
            <a:endParaRPr lang="en-A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file0005083677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2060848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8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Autofit/>
          </a:bodyPr>
          <a:lstStyle/>
          <a:p>
            <a:r>
              <a:rPr lang="en-AU" sz="4000" dirty="0" smtClean="0">
                <a:solidFill>
                  <a:schemeClr val="bg1"/>
                </a:solidFill>
                <a:latin typeface="Arial"/>
                <a:cs typeface="Arial"/>
              </a:rPr>
              <a:t>What do you observe in this picture?</a:t>
            </a:r>
            <a:endParaRPr lang="en-AU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13402"/>
            <a:ext cx="9144000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What could people </a:t>
            </a:r>
            <a:r>
              <a:rPr lang="en-AU" sz="4000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do about this?</a:t>
            </a:r>
            <a:endParaRPr lang="en-AU" sz="4000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6" name="Picture 5" descr="file27129475584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5940" y="1062118"/>
            <a:ext cx="5652120" cy="42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6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8481256841593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1304" y="268940"/>
            <a:ext cx="5141393" cy="575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7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08504" cy="908720"/>
          </a:xfrm>
        </p:spPr>
        <p:txBody>
          <a:bodyPr>
            <a:noAutofit/>
          </a:bodyPr>
          <a:lstStyle/>
          <a:p>
            <a:r>
              <a:rPr lang="en-AU" sz="4000" dirty="0" smtClean="0">
                <a:solidFill>
                  <a:schemeClr val="bg1"/>
                </a:solidFill>
                <a:latin typeface="Arial"/>
                <a:cs typeface="Arial"/>
              </a:rPr>
              <a:t>What do you observe in this picture? </a:t>
            </a:r>
            <a:endParaRPr lang="en-AU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2" y="1003121"/>
            <a:ext cx="6034617" cy="4525963"/>
          </a:xfrm>
        </p:spPr>
      </p:pic>
      <p:sp>
        <p:nvSpPr>
          <p:cNvPr id="7" name="TextBox 6"/>
          <p:cNvSpPr txBox="1"/>
          <p:nvPr/>
        </p:nvSpPr>
        <p:spPr>
          <a:xfrm>
            <a:off x="0" y="5546339"/>
            <a:ext cx="9144000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AU" sz="4000" dirty="0" smtClean="0">
                <a:solidFill>
                  <a:schemeClr val="bg1"/>
                </a:solidFill>
                <a:latin typeface="Arial"/>
                <a:cs typeface="Arial"/>
              </a:rPr>
              <a:t>What could people do about this?</a:t>
            </a:r>
            <a:endParaRPr lang="en-AU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71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24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354968"/>
            <a:ext cx="72008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5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52128"/>
          </a:xfrm>
        </p:spPr>
        <p:txBody>
          <a:bodyPr>
            <a:noAutofit/>
          </a:bodyPr>
          <a:lstStyle/>
          <a:p>
            <a:r>
              <a:rPr lang="en-AU" sz="4000" dirty="0" smtClean="0">
                <a:solidFill>
                  <a:schemeClr val="bg1"/>
                </a:solidFill>
                <a:latin typeface="Arial"/>
                <a:cs typeface="Arial"/>
              </a:rPr>
              <a:t>What do you think happens </a:t>
            </a:r>
            <a:br>
              <a:rPr lang="en-AU" sz="40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AU" sz="4000" dirty="0" smtClean="0">
                <a:solidFill>
                  <a:schemeClr val="bg1"/>
                </a:solidFill>
                <a:latin typeface="Arial"/>
                <a:cs typeface="Arial"/>
              </a:rPr>
              <a:t>to rubbish left lying around?</a:t>
            </a:r>
            <a:endParaRPr lang="en-AU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Content Placeholder 4" descr="DSC0589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484784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26451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754" y="1556891"/>
            <a:ext cx="3394472" cy="4525963"/>
          </a:xfrm>
        </p:spPr>
      </p:pic>
      <p:sp>
        <p:nvSpPr>
          <p:cNvPr id="5" name="TextBox 4"/>
          <p:cNvSpPr txBox="1"/>
          <p:nvPr/>
        </p:nvSpPr>
        <p:spPr>
          <a:xfrm>
            <a:off x="4211960" y="4941168"/>
            <a:ext cx="4392488" cy="11521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AU" sz="3200" dirty="0" smtClean="0">
                <a:solidFill>
                  <a:schemeClr val="bg1"/>
                </a:solidFill>
                <a:latin typeface="Arial"/>
                <a:cs typeface="Arial"/>
              </a:rPr>
              <a:t>How might this impact </a:t>
            </a:r>
            <a:br>
              <a:rPr lang="en-AU" sz="32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AU" sz="3200" dirty="0" smtClean="0">
                <a:solidFill>
                  <a:schemeClr val="bg1"/>
                </a:solidFill>
                <a:latin typeface="Arial"/>
                <a:cs typeface="Arial"/>
              </a:rPr>
              <a:t>on </a:t>
            </a:r>
            <a:r>
              <a:rPr lang="en-A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things?</a:t>
            </a:r>
            <a:endParaRPr lang="en-A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file00014723104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556792"/>
            <a:ext cx="4379979" cy="328498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188640"/>
            <a:ext cx="91440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dirty="0" smtClean="0">
                <a:solidFill>
                  <a:schemeClr val="bg1"/>
                </a:solidFill>
                <a:latin typeface="Arial"/>
                <a:cs typeface="Arial"/>
              </a:rPr>
              <a:t>Where do you think </a:t>
            </a:r>
            <a:br>
              <a:rPr lang="en-AU" sz="40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AU" sz="4000" dirty="0" smtClean="0">
                <a:solidFill>
                  <a:schemeClr val="bg1"/>
                </a:solidFill>
                <a:latin typeface="Arial"/>
                <a:cs typeface="Arial"/>
              </a:rPr>
              <a:t>a lot of this rubbish ends up?</a:t>
            </a:r>
            <a:endParaRPr lang="en-AU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810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en-AU" sz="3200" dirty="0" smtClean="0">
                <a:solidFill>
                  <a:schemeClr val="bg1"/>
                </a:solidFill>
                <a:latin typeface="Arial"/>
                <a:cs typeface="Arial"/>
              </a:rPr>
              <a:t>A lot of rubbish ends up in our oceans. </a:t>
            </a:r>
            <a:br>
              <a:rPr lang="en-AU" sz="32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AU" sz="3200" dirty="0" smtClean="0">
                <a:solidFill>
                  <a:schemeClr val="bg1"/>
                </a:solidFill>
                <a:latin typeface="Arial"/>
                <a:cs typeface="Arial"/>
              </a:rPr>
              <a:t>Animals such as birds, turtles, fish, whales and dugongs think it is food, or get tangled in it.</a:t>
            </a:r>
            <a:endParaRPr lang="en-AU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Picture 2" descr="file000200486357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628800"/>
            <a:ext cx="5895176" cy="37835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861048"/>
            <a:ext cx="3170647" cy="211799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24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2C blank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C2C blank powerpoint template</Template>
  <TotalTime>773</TotalTime>
  <Words>305</Words>
  <Application>Microsoft Office PowerPoint</Application>
  <PresentationFormat>On-screen Show (4:3)</PresentationFormat>
  <Paragraphs>36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SimSun</vt:lpstr>
      <vt:lpstr>Arial</vt:lpstr>
      <vt:lpstr>Calibri</vt:lpstr>
      <vt:lpstr>C2C blank powerpoint template</vt:lpstr>
      <vt:lpstr>Actions that  harm environments</vt:lpstr>
      <vt:lpstr>Living things find it difficult to survive  in unhealthy environments.</vt:lpstr>
      <vt:lpstr>What do you observe in this picture?</vt:lpstr>
      <vt:lpstr>PowerPoint Presentation</vt:lpstr>
      <vt:lpstr>What do you observe in this picture? </vt:lpstr>
      <vt:lpstr>PowerPoint Presentation</vt:lpstr>
      <vt:lpstr>What do you think happens  to rubbish left lying around?</vt:lpstr>
      <vt:lpstr>PowerPoint Presentation</vt:lpstr>
      <vt:lpstr>A lot of rubbish ends up in our oceans.  Animals such as birds, turtles, fish, whales and dugongs think it is food, or get tangled in it.</vt:lpstr>
      <vt:lpstr>What do you observe in this picture??</vt:lpstr>
      <vt:lpstr>What do you observe in this picture??</vt:lpstr>
      <vt:lpstr>What human action  may have caused this??</vt:lpstr>
      <vt:lpstr>Attributions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LAWRANCE, Mel</dc:creator>
  <cp:lastModifiedBy>HOBBS, Mellanie</cp:lastModifiedBy>
  <cp:revision>76</cp:revision>
  <dcterms:created xsi:type="dcterms:W3CDTF">2012-11-15T21:57:46Z</dcterms:created>
  <dcterms:modified xsi:type="dcterms:W3CDTF">2020-08-28T00:41:29Z</dcterms:modified>
</cp:coreProperties>
</file>