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62" r:id="rId3"/>
    <p:sldId id="264" r:id="rId4"/>
    <p:sldId id="265" r:id="rId5"/>
    <p:sldId id="266" r:id="rId6"/>
    <p:sldId id="267" r:id="rId7"/>
    <p:sldId id="268" r:id="rId8"/>
    <p:sldId id="269" r:id="rId9"/>
    <p:sldId id="270" r:id="rId10"/>
    <p:sldId id="272" r:id="rId11"/>
    <p:sldId id="273" r:id="rId12"/>
    <p:sldId id="274" r:id="rId13"/>
    <p:sldId id="276" r:id="rId14"/>
    <p:sldId id="275" r:id="rId15"/>
    <p:sldId id="277" r:id="rId16"/>
    <p:sldId id="278" r:id="rId17"/>
    <p:sldId id="288" r:id="rId18"/>
    <p:sldId id="279" r:id="rId19"/>
    <p:sldId id="280" r:id="rId20"/>
    <p:sldId id="281" r:id="rId21"/>
    <p:sldId id="282" r:id="rId22"/>
    <p:sldId id="291" r:id="rId23"/>
    <p:sldId id="285" r:id="rId24"/>
    <p:sldId id="286" r:id="rId25"/>
    <p:sldId id="290" r:id="rId26"/>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Amanda" initials="AJM" lastIdx="3" clrIdx="0"/>
  <p:cmAuthor id="1" name="GOLD, Chrissie" initials="GC" lastIdx="3" clrIdx="1"/>
  <p:cmAuthor id="2" name="MARKWELL, Karyn" initials="MK"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70" autoAdjust="0"/>
  </p:normalViewPr>
  <p:slideViewPr>
    <p:cSldViewPr>
      <p:cViewPr varScale="1">
        <p:scale>
          <a:sx n="107" d="100"/>
          <a:sy n="107" d="100"/>
        </p:scale>
        <p:origin x="17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5EE953B-5A77-4722-A2BC-553BD51B2A58}" type="datetimeFigureOut">
              <a:rPr lang="en-AU"/>
              <a:pPr>
                <a:defRPr/>
              </a:pPr>
              <a:t>16/10/2020</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CB51F08-045F-4B67-81F2-3503BF0A8F41}" type="slidenum">
              <a:rPr lang="en-AU"/>
              <a:pPr>
                <a:defRPr/>
              </a:pPr>
              <a:t>‹#›</a:t>
            </a:fld>
            <a:endParaRPr lang="en-AU" dirty="0"/>
          </a:p>
        </p:txBody>
      </p:sp>
    </p:spTree>
    <p:extLst>
      <p:ext uri="{BB962C8B-B14F-4D97-AF65-F5344CB8AC3E}">
        <p14:creationId xmlns:p14="http://schemas.microsoft.com/office/powerpoint/2010/main" val="2688699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dirty="0"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6B7259E-7571-4166-B083-C6800AF404D5}" type="slidenum">
              <a:rPr lang="en-AU" smtClean="0"/>
              <a:pPr fontAlgn="base">
                <a:spcBef>
                  <a:spcPct val="0"/>
                </a:spcBef>
                <a:spcAft>
                  <a:spcPct val="0"/>
                </a:spcAft>
                <a:defRPr/>
              </a:pPr>
              <a:t>18</a:t>
            </a:fld>
            <a:endParaRPr lang="en-A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C8EDA1-47E8-4355-A5D2-528E1D52B4CE}" type="datetime1">
              <a:rPr lang="en-AU"/>
              <a:pPr>
                <a:defRPr/>
              </a:pPr>
              <a:t>16/10/2020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6AE2722-5853-4F62-8845-D17FE1ED212C}" type="slidenum">
              <a:rPr lang="en-AU"/>
              <a:pPr>
                <a:defRPr/>
              </a:pPr>
              <a:t>‹#›</a:t>
            </a:fld>
            <a:endParaRPr lang="en-AU" dirty="0"/>
          </a:p>
        </p:txBody>
      </p:sp>
    </p:spTree>
    <p:extLst>
      <p:ext uri="{BB962C8B-B14F-4D97-AF65-F5344CB8AC3E}">
        <p14:creationId xmlns:p14="http://schemas.microsoft.com/office/powerpoint/2010/main" val="26756614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1EA00E-F62F-4C64-922C-844470DC2D12}" type="datetime1">
              <a:rPr lang="en-AU"/>
              <a:pPr>
                <a:defRPr/>
              </a:pPr>
              <a:t>16/10/2020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3F5AD0-D8AD-4E6E-905B-12841321C652}" type="slidenum">
              <a:rPr lang="en-AU"/>
              <a:pPr>
                <a:defRPr/>
              </a:pPr>
              <a:t>‹#›</a:t>
            </a:fld>
            <a:endParaRPr lang="en-AU" dirty="0"/>
          </a:p>
        </p:txBody>
      </p:sp>
    </p:spTree>
    <p:extLst>
      <p:ext uri="{BB962C8B-B14F-4D97-AF65-F5344CB8AC3E}">
        <p14:creationId xmlns:p14="http://schemas.microsoft.com/office/powerpoint/2010/main" val="203999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AB19551-6CDC-468B-B443-51660B50E0C7}" type="datetime1">
              <a:rPr lang="en-AU"/>
              <a:pPr>
                <a:defRPr/>
              </a:pPr>
              <a:t>16/10/2020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337AAD-6622-4F27-A398-F45FFC0950D2}" type="slidenum">
              <a:rPr lang="en-AU"/>
              <a:pPr>
                <a:defRPr/>
              </a:pPr>
              <a:t>‹#›</a:t>
            </a:fld>
            <a:endParaRPr lang="en-AU" dirty="0"/>
          </a:p>
        </p:txBody>
      </p:sp>
    </p:spTree>
    <p:extLst>
      <p:ext uri="{BB962C8B-B14F-4D97-AF65-F5344CB8AC3E}">
        <p14:creationId xmlns:p14="http://schemas.microsoft.com/office/powerpoint/2010/main" val="191764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F44331-91B7-46BB-A774-408F1C540E21}" type="datetime1">
              <a:rPr lang="en-AU"/>
              <a:pPr>
                <a:defRPr/>
              </a:pPr>
              <a:t>16/10/2020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7D78D7-E8E9-4169-AA63-C2F5A7401ABC}" type="slidenum">
              <a:rPr lang="en-AU"/>
              <a:pPr>
                <a:defRPr/>
              </a:pPr>
              <a:t>‹#›</a:t>
            </a:fld>
            <a:endParaRPr lang="en-AU" dirty="0"/>
          </a:p>
        </p:txBody>
      </p:sp>
    </p:spTree>
    <p:extLst>
      <p:ext uri="{BB962C8B-B14F-4D97-AF65-F5344CB8AC3E}">
        <p14:creationId xmlns:p14="http://schemas.microsoft.com/office/powerpoint/2010/main" val="4220165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FB7BA39-D02D-4AB8-BFD5-6F84FB3AEB3E}" type="datetime1">
              <a:rPr lang="en-AU"/>
              <a:pPr>
                <a:defRPr/>
              </a:pPr>
              <a:t>16/10/2020</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1C035BB-636B-47BA-AAFC-A3816EA9203A}" type="slidenum">
              <a:rPr lang="en-AU"/>
              <a:pPr>
                <a:defRPr/>
              </a:pPr>
              <a:t>‹#›</a:t>
            </a:fld>
            <a:endParaRPr lang="en-AU" dirty="0"/>
          </a:p>
        </p:txBody>
      </p:sp>
    </p:spTree>
    <p:extLst>
      <p:ext uri="{BB962C8B-B14F-4D97-AF65-F5344CB8AC3E}">
        <p14:creationId xmlns:p14="http://schemas.microsoft.com/office/powerpoint/2010/main" val="3763019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8B3FDEA-5BE3-4D25-85D8-06C78CCD4BDA}" type="datetime1">
              <a:rPr lang="en-AU"/>
              <a:pPr>
                <a:defRPr/>
              </a:pPr>
              <a:t>16/10/2020</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F96396E-F263-4ED2-BE80-D43B2F22B081}" type="slidenum">
              <a:rPr lang="en-AU"/>
              <a:pPr>
                <a:defRPr/>
              </a:pPr>
              <a:t>‹#›</a:t>
            </a:fld>
            <a:endParaRPr lang="en-AU" dirty="0"/>
          </a:p>
        </p:txBody>
      </p:sp>
    </p:spTree>
    <p:extLst>
      <p:ext uri="{BB962C8B-B14F-4D97-AF65-F5344CB8AC3E}">
        <p14:creationId xmlns:p14="http://schemas.microsoft.com/office/powerpoint/2010/main" val="3882858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B11AE8-5AB7-428C-A1F8-B507AEA3C43A}" type="datetime1">
              <a:rPr lang="en-AU"/>
              <a:pPr>
                <a:defRPr/>
              </a:pPr>
              <a:t>16/10/2020</a:t>
            </a:fld>
            <a:endParaRPr lang="en-AU"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9CBE395-BF49-4680-BA7B-9734E9371C31}" type="slidenum">
              <a:rPr lang="en-AU"/>
              <a:pPr>
                <a:defRPr/>
              </a:pPr>
              <a:t>‹#›</a:t>
            </a:fld>
            <a:endParaRPr lang="en-AU" dirty="0"/>
          </a:p>
        </p:txBody>
      </p:sp>
    </p:spTree>
    <p:extLst>
      <p:ext uri="{BB962C8B-B14F-4D97-AF65-F5344CB8AC3E}">
        <p14:creationId xmlns:p14="http://schemas.microsoft.com/office/powerpoint/2010/main" val="310510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1B76433-3567-4966-ACFA-CA00E8791DD6}" type="datetime1">
              <a:rPr lang="en-AU"/>
              <a:pPr>
                <a:defRPr/>
              </a:pPr>
              <a:t>16/10/2020</a:t>
            </a:fld>
            <a:endParaRPr lang="en-AU"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B729E05-57CE-411F-BE65-595A88F6D801}" type="slidenum">
              <a:rPr lang="en-AU"/>
              <a:pPr>
                <a:defRPr/>
              </a:pPr>
              <a:t>‹#›</a:t>
            </a:fld>
            <a:endParaRPr lang="en-AU" dirty="0"/>
          </a:p>
        </p:txBody>
      </p:sp>
    </p:spTree>
    <p:extLst>
      <p:ext uri="{BB962C8B-B14F-4D97-AF65-F5344CB8AC3E}">
        <p14:creationId xmlns:p14="http://schemas.microsoft.com/office/powerpoint/2010/main" val="13066621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24BDC9-A9CF-4FE4-9363-0FA9CABB88F8}" type="datetime1">
              <a:rPr lang="en-AU"/>
              <a:pPr>
                <a:defRPr/>
              </a:pPr>
              <a:t>16/10/2020</a:t>
            </a:fld>
            <a:endParaRPr lang="en-AU"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6168E5-6CEE-4777-840A-84E0334A5C6B}" type="slidenum">
              <a:rPr lang="en-AU"/>
              <a:pPr>
                <a:defRPr/>
              </a:pPr>
              <a:t>‹#›</a:t>
            </a:fld>
            <a:endParaRPr lang="en-AU" dirty="0"/>
          </a:p>
        </p:txBody>
      </p:sp>
    </p:spTree>
    <p:extLst>
      <p:ext uri="{BB962C8B-B14F-4D97-AF65-F5344CB8AC3E}">
        <p14:creationId xmlns:p14="http://schemas.microsoft.com/office/powerpoint/2010/main" val="250380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C68040-A169-4EC2-AF6B-D70CA11F278F}" type="datetime1">
              <a:rPr lang="en-AU"/>
              <a:pPr>
                <a:defRPr/>
              </a:pPr>
              <a:t>16/10/2020</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DBA21A-63A5-495E-9114-7AA159CAF5E6}" type="slidenum">
              <a:rPr lang="en-AU"/>
              <a:pPr>
                <a:defRPr/>
              </a:pPr>
              <a:t>‹#›</a:t>
            </a:fld>
            <a:endParaRPr lang="en-AU" dirty="0"/>
          </a:p>
        </p:txBody>
      </p:sp>
    </p:spTree>
    <p:extLst>
      <p:ext uri="{BB962C8B-B14F-4D97-AF65-F5344CB8AC3E}">
        <p14:creationId xmlns:p14="http://schemas.microsoft.com/office/powerpoint/2010/main" val="2849597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0D552-1B71-4DEB-AC53-152E9F441086}" type="datetime1">
              <a:rPr lang="en-AU"/>
              <a:pPr>
                <a:defRPr/>
              </a:pPr>
              <a:t>16/10/2020</a:t>
            </a:fld>
            <a:endParaRPr lang="en-AU"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AU"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249CF2-AA8D-43C6-9CC3-96576B84C879}" type="slidenum">
              <a:rPr lang="en-AU"/>
              <a:pPr>
                <a:defRPr/>
              </a:pPr>
              <a:t>‹#›</a:t>
            </a:fld>
            <a:endParaRPr lang="en-AU" dirty="0"/>
          </a:p>
        </p:txBody>
      </p:sp>
    </p:spTree>
    <p:extLst>
      <p:ext uri="{BB962C8B-B14F-4D97-AF65-F5344CB8AC3E}">
        <p14:creationId xmlns:p14="http://schemas.microsoft.com/office/powerpoint/2010/main" val="31352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99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6" name="Rectangle 15"/>
          <p:cNvSpPr/>
          <p:nvPr userDrawn="1"/>
        </p:nvSpPr>
        <p:spPr>
          <a:xfrm>
            <a:off x="0" y="6691856"/>
            <a:ext cx="1572260" cy="169277"/>
          </a:xfrm>
          <a:prstGeom prst="rect">
            <a:avLst/>
          </a:prstGeom>
        </p:spPr>
        <p:txBody>
          <a:bodyPr wrap="square">
            <a:spAutoFit/>
          </a:bodyPr>
          <a:lstStyle/>
          <a:p>
            <a:pPr algn="l" rtl="0"/>
            <a:r>
              <a:rPr lang="en-US" sz="500" b="0" i="0" u="none" strike="noStrike" kern="1200" baseline="0" dirty="0" smtClean="0">
                <a:solidFill>
                  <a:schemeClr val="tx1"/>
                </a:solidFill>
                <a:latin typeface="Arial"/>
                <a:ea typeface="+mn-ea"/>
                <a:cs typeface="Arial"/>
              </a:rPr>
              <a:t>Sci_YP_U4_SS_MoveItMoveItLivingThing</a:t>
            </a:r>
          </a:p>
        </p:txBody>
      </p:sp>
      <p:pic>
        <p:nvPicPr>
          <p:cNvPr id="17" name="Picture 16"/>
          <p:cNvPicPr>
            <a:picLocks noChangeAspect="1"/>
          </p:cNvPicPr>
          <p:nvPr userDrawn="1"/>
        </p:nvPicPr>
        <p:blipFill>
          <a:blip r:embed="rId13"/>
          <a:stretch>
            <a:fillRect/>
          </a:stretch>
        </p:blipFill>
        <p:spPr>
          <a:xfrm>
            <a:off x="7750807" y="6583063"/>
            <a:ext cx="1308100" cy="228600"/>
          </a:xfrm>
          <a:prstGeom prst="rect">
            <a:avLst/>
          </a:prstGeom>
        </p:spPr>
      </p:pic>
      <p:pic>
        <p:nvPicPr>
          <p:cNvPr id="18" name="Picture 17" descr="C2CIcon.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144" y="6525344"/>
            <a:ext cx="424150" cy="184018"/>
          </a:xfrm>
          <a:prstGeom prst="rect">
            <a:avLst/>
          </a:prstGeom>
        </p:spPr>
      </p:pic>
      <p:pic>
        <p:nvPicPr>
          <p:cNvPr id="19" name="Picture 18" descr="C:\Users\hxsch7\AppData\Local\Microsoft\Windows\Temporary Internet Files\Content.Word\DET2016.pn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661200" y="6626176"/>
            <a:ext cx="1526400" cy="1872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aoGi2_8groI" TargetMode="External"/><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39800" y="2603500"/>
            <a:ext cx="7772400" cy="1905000"/>
          </a:xfrm>
          <a:solidFill>
            <a:schemeClr val="tx1"/>
          </a:solidFill>
        </p:spPr>
        <p:txBody>
          <a:bodyPr rtlCol="0">
            <a:normAutofit/>
          </a:bodyPr>
          <a:lstStyle/>
          <a:p>
            <a:pPr eaLnBrk="1" fontAlgn="auto" hangingPunct="1">
              <a:spcAft>
                <a:spcPts val="0"/>
              </a:spcAft>
              <a:defRPr/>
            </a:pPr>
            <a:r>
              <a:rPr lang="en-AU" sz="4800" dirty="0" smtClean="0">
                <a:solidFill>
                  <a:schemeClr val="bg1"/>
                </a:solidFill>
                <a:latin typeface="Arial" panose="020B0604020202020204" pitchFamily="34" charset="0"/>
                <a:cs typeface="Arial" panose="020B0604020202020204" pitchFamily="34" charset="0"/>
              </a:rPr>
              <a:t>Move it, move it:</a:t>
            </a:r>
            <a:r>
              <a:rPr lang="en-AU" sz="4800" dirty="0">
                <a:solidFill>
                  <a:schemeClr val="bg1"/>
                </a:solidFill>
                <a:latin typeface="Arial" panose="020B0604020202020204" pitchFamily="34" charset="0"/>
                <a:cs typeface="Arial" panose="020B0604020202020204" pitchFamily="34" charset="0"/>
              </a:rPr>
              <a:t/>
            </a:r>
            <a:br>
              <a:rPr lang="en-AU" sz="4800" dirty="0">
                <a:solidFill>
                  <a:schemeClr val="bg1"/>
                </a:solidFill>
                <a:latin typeface="Arial" panose="020B0604020202020204" pitchFamily="34" charset="0"/>
                <a:cs typeface="Arial" panose="020B0604020202020204" pitchFamily="34" charset="0"/>
              </a:rPr>
            </a:br>
            <a:r>
              <a:rPr lang="en-AU" sz="4800" dirty="0">
                <a:solidFill>
                  <a:schemeClr val="bg1"/>
                </a:solidFill>
                <a:latin typeface="Arial" panose="020B0604020202020204" pitchFamily="34" charset="0"/>
                <a:cs typeface="Arial" panose="020B0604020202020204" pitchFamily="34" charset="0"/>
              </a:rPr>
              <a:t>L</a:t>
            </a:r>
            <a:r>
              <a:rPr lang="en-AU" sz="4800" dirty="0" smtClean="0">
                <a:solidFill>
                  <a:schemeClr val="bg1"/>
                </a:solidFill>
                <a:latin typeface="Arial" panose="020B0604020202020204" pitchFamily="34" charset="0"/>
                <a:cs typeface="Arial" panose="020B0604020202020204" pitchFamily="34" charset="0"/>
              </a:rPr>
              <a:t>iving things</a:t>
            </a:r>
          </a:p>
        </p:txBody>
      </p:sp>
      <p:pic>
        <p:nvPicPr>
          <p:cNvPr id="13315"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2566456">
            <a:off x="1194386" y="375688"/>
            <a:ext cx="9175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2932496">
            <a:off x="2409032" y="148431"/>
            <a:ext cx="92868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711465">
            <a:off x="458788" y="1423988"/>
            <a:ext cx="92392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3585266">
            <a:off x="2981325" y="3206750"/>
            <a:ext cx="1595438"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9" name="Group 21"/>
          <p:cNvGrpSpPr>
            <a:grpSpLocks/>
          </p:cNvGrpSpPr>
          <p:nvPr/>
        </p:nvGrpSpPr>
        <p:grpSpPr bwMode="auto">
          <a:xfrm>
            <a:off x="5710238" y="4735513"/>
            <a:ext cx="3370262" cy="1876425"/>
            <a:chOff x="4341455" y="4248930"/>
            <a:chExt cx="3975784" cy="2332389"/>
          </a:xfrm>
        </p:grpSpPr>
        <p:pic>
          <p:nvPicPr>
            <p:cNvPr id="13326" name="Picture 1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rot="1346963">
              <a:off x="6776033" y="4248930"/>
              <a:ext cx="1541206" cy="91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4"/>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rot="1642473">
              <a:off x="5647317" y="4983918"/>
              <a:ext cx="1645857" cy="97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5"/>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rot="1964366">
              <a:off x="4341455" y="5552634"/>
              <a:ext cx="1737722" cy="102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0" name="Picture 1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rot="-3959219">
            <a:off x="927100" y="4238625"/>
            <a:ext cx="14700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0"/>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3924300" y="460375"/>
            <a:ext cx="14478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2"/>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rot="21418060" flipH="1">
            <a:off x="2347913" y="2233613"/>
            <a:ext cx="8334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11863" y="219075"/>
            <a:ext cx="19685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529263" y="4471988"/>
            <a:ext cx="16287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9BAE7E-6A92-4520-8A8A-AC360151BA70}" type="slidenum">
              <a:rPr lang="en-AU" smtClean="0"/>
              <a:pPr fontAlgn="base">
                <a:spcBef>
                  <a:spcPct val="0"/>
                </a:spcBef>
                <a:spcAft>
                  <a:spcPct val="0"/>
                </a:spcAft>
                <a:defRPr/>
              </a:pPr>
              <a:t>1</a:t>
            </a:fld>
            <a:endParaRPr lang="en-AU"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3528" y="260648"/>
            <a:ext cx="8686800" cy="1143000"/>
          </a:xfrm>
        </p:spPr>
        <p:txBody>
          <a:bodyPr rtlCol="0">
            <a:noAutofit/>
          </a:bodyPr>
          <a:lstStyle/>
          <a:p>
            <a:pPr eaLnBrk="1" fontAlgn="auto" hangingPunct="1">
              <a:spcAft>
                <a:spcPts val="0"/>
              </a:spcAft>
              <a:defRPr/>
            </a:pPr>
            <a:r>
              <a:rPr lang="en-US" sz="2800" dirty="0">
                <a:latin typeface="Arial" panose="020B0604020202020204" pitchFamily="34" charset="0"/>
                <a:cs typeface="Arial" panose="020B0604020202020204" pitchFamily="34" charset="0"/>
              </a:rPr>
              <a:t>Many birds can walk, swim and fly.</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But </a:t>
            </a:r>
            <a:r>
              <a:rPr lang="en-US" sz="2800" b="1" dirty="0" smtClean="0">
                <a:latin typeface="Arial" panose="020B0604020202020204" pitchFamily="34" charset="0"/>
                <a:cs typeface="Arial" panose="020B0604020202020204" pitchFamily="34" charset="0"/>
              </a:rPr>
              <a:t>NOT ALL </a:t>
            </a:r>
            <a:r>
              <a:rPr lang="en-US" sz="2800" dirty="0" smtClean="0">
                <a:latin typeface="Arial" panose="020B0604020202020204" pitchFamily="34" charset="0"/>
                <a:cs typeface="Arial" panose="020B0604020202020204" pitchFamily="34" charset="0"/>
              </a:rPr>
              <a:t>birds can move around in these ways.</a:t>
            </a:r>
          </a:p>
        </p:txBody>
      </p:sp>
      <p:pic>
        <p:nvPicPr>
          <p:cNvPr id="13315" name="Content Placeholder 4" descr="file0002066676817.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539552" y="1772816"/>
            <a:ext cx="5348877" cy="3672408"/>
          </a:xfrm>
          <a:prstGeom prst="roundRect">
            <a:avLst>
              <a:gd name="adj" fmla="val 8594"/>
            </a:avLst>
          </a:prstGeom>
          <a:solidFill>
            <a:srgbClr val="FFFFFF">
              <a:shade val="85000"/>
            </a:srgbClr>
          </a:solidFill>
          <a:ln w="38100">
            <a:solidFill>
              <a:srgbClr val="000000"/>
            </a:solidFill>
          </a:ln>
          <a:effectLst/>
        </p:spPr>
      </p:pic>
      <p:sp>
        <p:nvSpPr>
          <p:cNvPr id="24580" name="Content Placeholder 7"/>
          <p:cNvSpPr>
            <a:spLocks noGrp="1"/>
          </p:cNvSpPr>
          <p:nvPr>
            <p:ph sz="half" idx="2"/>
          </p:nvPr>
        </p:nvSpPr>
        <p:spPr>
          <a:xfrm>
            <a:off x="5760640" y="2060848"/>
            <a:ext cx="2987824" cy="3240360"/>
          </a:xfrm>
        </p:spPr>
        <p:txBody>
          <a:bodyPr/>
          <a:lstStyle/>
          <a:p>
            <a:pPr eaLnBrk="1" hangingPunct="1">
              <a:buFont typeface="Arial" charset="0"/>
              <a:buNone/>
            </a:pPr>
            <a:r>
              <a:rPr lang="en-US" dirty="0" smtClean="0"/>
              <a:t>    </a:t>
            </a:r>
            <a:r>
              <a:rPr lang="en-US" sz="2400" dirty="0" smtClean="0">
                <a:latin typeface="Arial" panose="020B0604020202020204" pitchFamily="34" charset="0"/>
                <a:cs typeface="Arial" panose="020B0604020202020204" pitchFamily="34" charset="0"/>
              </a:rPr>
              <a:t>Penguins are great </a:t>
            </a:r>
            <a:r>
              <a:rPr lang="en-US" sz="2400" b="1" dirty="0" smtClean="0">
                <a:latin typeface="Arial" panose="020B0604020202020204" pitchFamily="34" charset="0"/>
                <a:cs typeface="Arial" panose="020B0604020202020204" pitchFamily="34" charset="0"/>
              </a:rPr>
              <a:t>underwater </a:t>
            </a:r>
            <a:r>
              <a:rPr lang="en-US" sz="2400" dirty="0" smtClean="0">
                <a:latin typeface="Arial" panose="020B0604020202020204" pitchFamily="34" charset="0"/>
                <a:cs typeface="Arial" panose="020B0604020202020204" pitchFamily="34" charset="0"/>
              </a:rPr>
              <a:t>swimmers. </a:t>
            </a:r>
            <a:r>
              <a:rPr lang="en-US" sz="2400" dirty="0" smtClean="0">
                <a:latin typeface="Arial" panose="020B0604020202020204" pitchFamily="34" charset="0"/>
                <a:cs typeface="Arial" panose="020B0604020202020204" pitchFamily="34" charset="0"/>
              </a:rPr>
              <a:t>Look </a:t>
            </a:r>
            <a:r>
              <a:rPr lang="en-US" sz="2400" dirty="0" smtClean="0">
                <a:latin typeface="Arial" panose="020B0604020202020204" pitchFamily="34" charset="0"/>
                <a:cs typeface="Arial" panose="020B0604020202020204" pitchFamily="34" charset="0"/>
              </a:rPr>
              <a:t>at this penguin’s shape.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476250"/>
            <a:ext cx="8229600" cy="1143000"/>
          </a:xfrm>
        </p:spPr>
        <p:txBody>
          <a:bodyPr rtlCol="0">
            <a:normAutofit/>
          </a:bodyPr>
          <a:lstStyle/>
          <a:p>
            <a:pPr eaLnBrk="1" fontAlgn="auto" hangingPunct="1">
              <a:spcAft>
                <a:spcPts val="0"/>
              </a:spcAft>
              <a:defRPr/>
            </a:pPr>
            <a:r>
              <a:rPr lang="en-US" sz="3200" dirty="0" smtClean="0">
                <a:latin typeface="Arial" panose="020B0604020202020204" pitchFamily="34" charset="0"/>
                <a:cs typeface="Arial" panose="020B0604020202020204" pitchFamily="34" charset="0"/>
              </a:rPr>
              <a:t>They walk and even slide to move from place to place</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But </a:t>
            </a:r>
            <a:r>
              <a:rPr lang="en-US" sz="3200" dirty="0">
                <a:latin typeface="Arial" panose="020B0604020202020204" pitchFamily="34" charset="0"/>
                <a:cs typeface="Arial" panose="020B0604020202020204" pitchFamily="34" charset="0"/>
              </a:rPr>
              <a:t>they cannot </a:t>
            </a:r>
            <a:r>
              <a:rPr lang="en-US" sz="3200" dirty="0" smtClean="0">
                <a:latin typeface="Arial" panose="020B0604020202020204" pitchFamily="34" charset="0"/>
                <a:cs typeface="Arial" panose="020B0604020202020204" pitchFamily="34" charset="0"/>
              </a:rPr>
              <a:t>fly.</a:t>
            </a:r>
          </a:p>
        </p:txBody>
      </p:sp>
      <p:pic>
        <p:nvPicPr>
          <p:cNvPr id="5" name="Content Placeholder 4" descr="file0001654116626.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3707904" y="3068960"/>
            <a:ext cx="5048486" cy="3311946"/>
          </a:xfrm>
          <a:ln w="38100">
            <a:solidFill>
              <a:srgbClr val="000000"/>
            </a:solidFill>
          </a:ln>
        </p:spPr>
      </p:pic>
      <p:pic>
        <p:nvPicPr>
          <p:cNvPr id="6" name="Content Placeholder 5" descr="file000730006639.JPG"/>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467544" y="1844824"/>
            <a:ext cx="3960440" cy="3383954"/>
          </a:xfrm>
          <a:ln w="38100">
            <a:solidFill>
              <a:srgbClr val="00000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3528" y="620688"/>
            <a:ext cx="8494712" cy="1143000"/>
          </a:xfrm>
        </p:spPr>
        <p:txBody>
          <a:bodyPr rtlCol="0">
            <a:noAutofit/>
          </a:bodyPr>
          <a:lstStyle/>
          <a:p>
            <a:pPr eaLnBrk="1" fontAlgn="auto" hangingPunct="1">
              <a:spcAft>
                <a:spcPts val="0"/>
              </a:spcAft>
              <a:defRPr/>
            </a:pPr>
            <a:r>
              <a:rPr lang="en-US" sz="3200" dirty="0" smtClean="0">
                <a:latin typeface="Arial" panose="020B0604020202020204" pitchFamily="34" charset="0"/>
                <a:cs typeface="Arial" panose="020B0604020202020204" pitchFamily="34" charset="0"/>
              </a:rPr>
              <a:t>Emus </a:t>
            </a:r>
            <a:r>
              <a:rPr lang="en-US" sz="3200" dirty="0">
                <a:latin typeface="Arial" panose="020B0604020202020204" pitchFamily="34" charset="0"/>
                <a:cs typeface="Arial" panose="020B0604020202020204" pitchFamily="34" charset="0"/>
              </a:rPr>
              <a:t>and </a:t>
            </a:r>
            <a:r>
              <a:rPr lang="en-US" sz="3200" dirty="0" smtClean="0">
                <a:latin typeface="Arial" panose="020B0604020202020204" pitchFamily="34" charset="0"/>
                <a:cs typeface="Arial" panose="020B0604020202020204" pitchFamily="34" charset="0"/>
              </a:rPr>
              <a:t>cassowaries can run very fast and kick with their strong legs, but they cannot fly.</a:t>
            </a:r>
          </a:p>
        </p:txBody>
      </p:sp>
      <p:pic>
        <p:nvPicPr>
          <p:cNvPr id="26627" name="Content Placeholder 4" descr="file0001586711530.JPG"/>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468313" y="1989138"/>
            <a:ext cx="4038600" cy="3028950"/>
          </a:xfrm>
          <a:ln w="38100">
            <a:solidFill>
              <a:srgbClr val="000000"/>
            </a:solidFill>
          </a:ln>
        </p:spPr>
      </p:pic>
      <p:pic>
        <p:nvPicPr>
          <p:cNvPr id="26628" name="Content Placeholder 5" descr="file0001575800982.jpg"/>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3438" y="1989138"/>
            <a:ext cx="4038600" cy="3033712"/>
          </a:xfrm>
          <a:ln w="38100">
            <a:solidFill>
              <a:srgbClr val="000000"/>
            </a:solidFill>
          </a:ln>
        </p:spPr>
      </p:pic>
      <p:sp>
        <p:nvSpPr>
          <p:cNvPr id="26629" name="TextBox 6"/>
          <p:cNvSpPr txBox="1">
            <a:spLocks noChangeArrowheads="1"/>
          </p:cNvSpPr>
          <p:nvPr/>
        </p:nvSpPr>
        <p:spPr bwMode="auto">
          <a:xfrm>
            <a:off x="575048" y="5229225"/>
            <a:ext cx="85689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dirty="0">
                <a:latin typeface="Arial" panose="020B0604020202020204" pitchFamily="34" charset="0"/>
                <a:cs typeface="Arial" panose="020B0604020202020204" pitchFamily="34" charset="0"/>
              </a:rPr>
              <a:t>Can you think why</a:t>
            </a:r>
            <a:r>
              <a:rPr lang="en-US" sz="32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(Clue: </a:t>
            </a:r>
            <a:r>
              <a:rPr lang="en-US" sz="2000" dirty="0" smtClean="0">
                <a:latin typeface="Arial" panose="020B0604020202020204" pitchFamily="34" charset="0"/>
                <a:cs typeface="Arial" panose="020B0604020202020204" pitchFamily="34" charset="0"/>
              </a:rPr>
              <a:t>Look </a:t>
            </a:r>
            <a:r>
              <a:rPr lang="en-US" sz="2000" dirty="0" smtClean="0">
                <a:latin typeface="Arial" panose="020B0604020202020204" pitchFamily="34" charset="0"/>
                <a:cs typeface="Arial" panose="020B0604020202020204" pitchFamily="34" charset="0"/>
              </a:rPr>
              <a:t>at their shape and </a:t>
            </a:r>
            <a:r>
              <a:rPr lang="en-US" sz="2000" dirty="0" smtClean="0">
                <a:latin typeface="Arial" panose="020B0604020202020204" pitchFamily="34" charset="0"/>
                <a:cs typeface="Arial" panose="020B0604020202020204" pitchFamily="34" charset="0"/>
              </a:rPr>
              <a:t>size.)</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5" descr="file0001365396565.jpg"/>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684213" y="549275"/>
            <a:ext cx="4264025" cy="5676900"/>
          </a:xfrm>
          <a:ln w="38100">
            <a:solidFill>
              <a:srgbClr val="000000"/>
            </a:solidFill>
          </a:ln>
        </p:spPr>
      </p:pic>
      <p:sp>
        <p:nvSpPr>
          <p:cNvPr id="17411" name="Content Placeholder 4"/>
          <p:cNvSpPr>
            <a:spLocks noGrp="1"/>
          </p:cNvSpPr>
          <p:nvPr>
            <p:ph sz="half" idx="2"/>
          </p:nvPr>
        </p:nvSpPr>
        <p:spPr>
          <a:xfrm>
            <a:off x="5076056" y="1124744"/>
            <a:ext cx="3599756" cy="4968875"/>
          </a:xfrm>
        </p:spPr>
        <p:txBody>
          <a:bodyPr rtlCol="0">
            <a:normAutofit/>
          </a:bodyPr>
          <a:lstStyle/>
          <a:p>
            <a:pPr eaLnBrk="1" fontAlgn="auto" hangingPunct="1">
              <a:spcAft>
                <a:spcPts val="0"/>
              </a:spcAft>
              <a:buFont typeface="Arial" charset="0"/>
              <a:buNone/>
              <a:defRPr/>
            </a:pPr>
            <a:r>
              <a:rPr lang="en-US"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How does an elephant’s size and shape affect how it moves?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8032" y="3645024"/>
            <a:ext cx="7772400" cy="2232248"/>
          </a:xfrm>
        </p:spPr>
        <p:txBody>
          <a:bodyPr/>
          <a:lstStyle/>
          <a:p>
            <a:pPr eaLnBrk="1" hangingPunct="1"/>
            <a:r>
              <a:rPr lang="en-US" sz="3600" dirty="0" smtClean="0">
                <a:latin typeface="Arial" panose="020B0604020202020204" pitchFamily="34" charset="0"/>
                <a:cs typeface="Arial" panose="020B0604020202020204" pitchFamily="34" charset="0"/>
              </a:rPr>
              <a:t>… an animal’s size and shape affect how it moves.</a:t>
            </a:r>
          </a:p>
        </p:txBody>
      </p:sp>
      <p:sp>
        <p:nvSpPr>
          <p:cNvPr id="27651" name="TextBox 1"/>
          <p:cNvSpPr txBox="1">
            <a:spLocks noChangeArrowheads="1"/>
          </p:cNvSpPr>
          <p:nvPr/>
        </p:nvSpPr>
        <p:spPr bwMode="auto">
          <a:xfrm>
            <a:off x="827584" y="980728"/>
            <a:ext cx="763284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AU" sz="7200" b="1" dirty="0" smtClean="0">
                <a:latin typeface="Arial" panose="020B0604020202020204" pitchFamily="34" charset="0"/>
                <a:cs typeface="Arial" panose="020B0604020202020204" pitchFamily="34" charset="0"/>
              </a:rPr>
              <a:t>Science tells us that …</a:t>
            </a:r>
          </a:p>
          <a:p>
            <a:pPr eaLnBrk="1" hangingPunct="1"/>
            <a:endParaRPr lang="en-AU" sz="7200"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3568" y="1052736"/>
            <a:ext cx="7772400" cy="2232025"/>
          </a:xfrm>
        </p:spPr>
        <p:txBody>
          <a:bodyPr rtlCol="0">
            <a:normAutofit/>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We’ve talked about animal movements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but what about plants?</a:t>
            </a:r>
          </a:p>
        </p:txBody>
      </p:sp>
      <p:sp>
        <p:nvSpPr>
          <p:cNvPr id="18435" name="Subtitle 4"/>
          <p:cNvSpPr>
            <a:spLocks noGrp="1"/>
          </p:cNvSpPr>
          <p:nvPr>
            <p:ph type="subTitle" idx="1"/>
          </p:nvPr>
        </p:nvSpPr>
        <p:spPr>
          <a:xfrm>
            <a:off x="1371600" y="3717032"/>
            <a:ext cx="6400800" cy="1752600"/>
          </a:xfrm>
        </p:spPr>
        <p:txBody>
          <a:bodyPr/>
          <a:lstStyle/>
          <a:p>
            <a:pPr eaLnBrk="1" hangingPunct="1"/>
            <a:r>
              <a:rPr lang="en-US" sz="5400" dirty="0" smtClean="0">
                <a:solidFill>
                  <a:schemeClr val="bg1"/>
                </a:solidFill>
                <a:latin typeface="Arial" panose="020B0604020202020204" pitchFamily="34" charset="0"/>
                <a:cs typeface="Arial" panose="020B0604020202020204" pitchFamily="34" charset="0"/>
              </a:rPr>
              <a:t>Do plants move?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8313" y="763811"/>
            <a:ext cx="8229600" cy="1143000"/>
          </a:xfrm>
        </p:spPr>
        <p:txBody>
          <a:bodyPr rtlCol="0">
            <a:noAutofit/>
          </a:bodyPr>
          <a:lstStyle/>
          <a:p>
            <a:pPr eaLnBrk="1" fontAlgn="auto" hangingPunct="1">
              <a:spcAft>
                <a:spcPts val="0"/>
              </a:spcAft>
              <a:defRPr/>
            </a:pPr>
            <a:r>
              <a:rPr lang="en-US" sz="3600" dirty="0" smtClean="0">
                <a:latin typeface="Arial" panose="020B0604020202020204" pitchFamily="34" charset="0"/>
                <a:cs typeface="Arial" panose="020B0604020202020204" pitchFamily="34" charset="0"/>
              </a:rPr>
              <a:t>Plants don’t move in the same ways as animals.</a:t>
            </a:r>
          </a:p>
        </p:txBody>
      </p:sp>
      <p:sp>
        <p:nvSpPr>
          <p:cNvPr id="30723" name="Content Placeholder 2"/>
          <p:cNvSpPr>
            <a:spLocks noGrp="1"/>
          </p:cNvSpPr>
          <p:nvPr>
            <p:ph idx="1"/>
          </p:nvPr>
        </p:nvSpPr>
        <p:spPr>
          <a:xfrm>
            <a:off x="685871" y="2132856"/>
            <a:ext cx="7786688" cy="1728788"/>
          </a:xfrm>
        </p:spPr>
        <p:txBody>
          <a:bodyPr/>
          <a:lstStyle/>
          <a:p>
            <a:pPr algn="ctr" eaLnBrk="1" hangingPunct="1">
              <a:buFont typeface="Arial" charset="0"/>
              <a:buNone/>
            </a:pPr>
            <a:r>
              <a:rPr lang="en-US" sz="3600" dirty="0" smtClean="0"/>
              <a:t> </a:t>
            </a:r>
            <a:r>
              <a:rPr lang="en-US" sz="3600" dirty="0" smtClean="0">
                <a:solidFill>
                  <a:schemeClr val="bg1"/>
                </a:solidFill>
                <a:latin typeface="Arial" panose="020B0604020202020204" pitchFamily="34" charset="0"/>
                <a:cs typeface="Arial" panose="020B0604020202020204" pitchFamily="34" charset="0"/>
              </a:rPr>
              <a:t>Have you ever seen a plant walk, run, swim, jump, slide or fly?</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77863" y="3918173"/>
            <a:ext cx="303053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5154613" y="3918173"/>
            <a:ext cx="3087687" cy="1743075"/>
            <a:chOff x="5154429" y="4496055"/>
            <a:chExt cx="3087754" cy="1742870"/>
          </a:xfrm>
        </p:grpSpPr>
        <p:pic>
          <p:nvPicPr>
            <p:cNvPr id="307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1396739">
              <a:off x="5912079" y="4496055"/>
              <a:ext cx="1386108" cy="174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1122242">
              <a:off x="5154429" y="4746254"/>
              <a:ext cx="1296144" cy="70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1148029" flipH="1">
              <a:off x="6730015" y="5384654"/>
              <a:ext cx="1512168" cy="61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80603" y="4824663"/>
              <a:ext cx="357112" cy="38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rot="1257166">
            <a:off x="3851918" y="4281878"/>
            <a:ext cx="1772307" cy="1015663"/>
          </a:xfrm>
          <a:prstGeom prst="rect">
            <a:avLst/>
          </a:prstGeom>
          <a:noFill/>
        </p:spPr>
        <p:txBody>
          <a:bodyPr wrap="square" rtlCol="0">
            <a:spAutoFit/>
          </a:bodyPr>
          <a:lstStyle/>
          <a:p>
            <a:r>
              <a:rPr lang="en-AU" sz="6000" dirty="0" smtClean="0">
                <a:latin typeface="Arial" panose="020B0604020202020204" pitchFamily="34" charset="0"/>
                <a:cs typeface="Arial" panose="020B0604020202020204" pitchFamily="34" charset="0"/>
              </a:rPr>
              <a:t>NO!</a:t>
            </a:r>
            <a:endParaRPr lang="en-AU" sz="6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600" dirty="0" smtClean="0">
                <a:latin typeface="Arial" panose="020B0604020202020204" pitchFamily="34" charset="0"/>
                <a:cs typeface="Arial" panose="020B0604020202020204" pitchFamily="34" charset="0"/>
              </a:rPr>
              <a:t>But plants </a:t>
            </a:r>
            <a:r>
              <a:rPr lang="en-US" sz="3600" b="1" dirty="0" smtClean="0">
                <a:latin typeface="Arial" panose="020B0604020202020204" pitchFamily="34" charset="0"/>
                <a:cs typeface="Arial" panose="020B0604020202020204" pitchFamily="34" charset="0"/>
              </a:rPr>
              <a:t>do </a:t>
            </a:r>
            <a:r>
              <a:rPr lang="en-US" sz="3600" dirty="0" smtClean="0">
                <a:latin typeface="Arial" panose="020B0604020202020204" pitchFamily="34" charset="0"/>
                <a:cs typeface="Arial" panose="020B0604020202020204" pitchFamily="34" charset="0"/>
              </a:rPr>
              <a:t>move.</a:t>
            </a:r>
            <a:endParaRPr lang="en-AU" sz="3600" dirty="0" smtClean="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395536" y="1412874"/>
            <a:ext cx="4186808" cy="4680421"/>
          </a:xfrm>
        </p:spPr>
        <p:txBody>
          <a:bodyPr rtlCol="0">
            <a:normAutofit fontScale="92500"/>
          </a:bodyPr>
          <a:lstStyle/>
          <a:p>
            <a:pPr marL="0" indent="0" eaLnBrk="1" fontAlgn="auto" hangingPunct="1">
              <a:spcAft>
                <a:spcPts val="0"/>
              </a:spcAft>
              <a:buFont typeface="Arial" pitchFamily="34" charset="0"/>
              <a:buNone/>
              <a:defRPr/>
            </a:pPr>
            <a:r>
              <a:rPr lang="en-US" sz="3200" dirty="0">
                <a:latin typeface="Arial" panose="020B0604020202020204" pitchFamily="34" charset="0"/>
                <a:cs typeface="Arial" panose="020B0604020202020204" pitchFamily="34" charset="0"/>
              </a:rPr>
              <a:t>The </a:t>
            </a:r>
            <a:r>
              <a:rPr lang="en-US" sz="3200" b="1" i="1" dirty="0">
                <a:latin typeface="Arial" panose="020B0604020202020204" pitchFamily="34" charset="0"/>
                <a:cs typeface="Arial" panose="020B0604020202020204" pitchFamily="34" charset="0"/>
              </a:rPr>
              <a:t>leaves</a:t>
            </a:r>
            <a:r>
              <a:rPr lang="en-US" sz="3200" dirty="0">
                <a:latin typeface="Arial" panose="020B0604020202020204" pitchFamily="34" charset="0"/>
                <a:cs typeface="Arial" panose="020B0604020202020204" pitchFamily="34" charset="0"/>
              </a:rPr>
              <a:t> of sunflower plants move to follow the sun throughout the day. During the night, the plant moves its leaves back to </a:t>
            </a:r>
            <a:r>
              <a:rPr lang="en-US" sz="3200" dirty="0" smtClean="0">
                <a:latin typeface="Arial" panose="020B0604020202020204" pitchFamily="34" charset="0"/>
                <a:cs typeface="Arial" panose="020B0604020202020204" pitchFamily="34" charset="0"/>
              </a:rPr>
              <a:t>face where </a:t>
            </a:r>
            <a:r>
              <a:rPr lang="en-US" sz="3200" dirty="0">
                <a:latin typeface="Arial" panose="020B0604020202020204" pitchFamily="34" charset="0"/>
                <a:cs typeface="Arial" panose="020B0604020202020204" pitchFamily="34" charset="0"/>
              </a:rPr>
              <a:t>the sun </a:t>
            </a:r>
            <a:r>
              <a:rPr lang="en-US" sz="3200" dirty="0" smtClean="0">
                <a:latin typeface="Arial" panose="020B0604020202020204" pitchFamily="34" charset="0"/>
                <a:cs typeface="Arial" panose="020B0604020202020204" pitchFamily="34" charset="0"/>
              </a:rPr>
              <a:t>will rise. </a:t>
            </a:r>
          </a:p>
          <a:p>
            <a:pPr marL="0" indent="0" eaLnBrk="1" fontAlgn="auto" hangingPunct="1">
              <a:spcAft>
                <a:spcPts val="0"/>
              </a:spcAft>
              <a:buFont typeface="Arial" pitchFamily="34" charset="0"/>
              <a:buNone/>
              <a:defRPr/>
            </a:pPr>
            <a:r>
              <a:rPr lang="en-US" sz="1900" dirty="0" smtClean="0">
                <a:latin typeface="Arial" panose="020B0604020202020204" pitchFamily="34" charset="0"/>
                <a:cs typeface="Arial" panose="020B0604020202020204" pitchFamily="34" charset="0"/>
              </a:rPr>
              <a:t>(The flower buds grow to face the rising sun and then stay in this </a:t>
            </a:r>
            <a:r>
              <a:rPr lang="en-US" sz="1900" dirty="0" smtClean="0">
                <a:latin typeface="Arial" panose="020B0604020202020204" pitchFamily="34" charset="0"/>
                <a:cs typeface="Arial" panose="020B0604020202020204" pitchFamily="34" charset="0"/>
              </a:rPr>
              <a:t>position.)</a:t>
            </a:r>
            <a:endParaRPr lang="en-AU" sz="1900" dirty="0">
              <a:latin typeface="Arial" panose="020B0604020202020204" pitchFamily="34" charset="0"/>
              <a:cs typeface="Arial" panose="020B0604020202020204" pitchFamily="34" charset="0"/>
            </a:endParaRPr>
          </a:p>
        </p:txBody>
      </p:sp>
      <p:pic>
        <p:nvPicPr>
          <p:cNvPr id="31748" name="Content Placeholder 6"/>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4859338" y="1484313"/>
            <a:ext cx="3405187" cy="4525962"/>
          </a:xfrm>
          <a:ln w="38100">
            <a:solidFill>
              <a:srgbClr val="00000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6088" y="765175"/>
            <a:ext cx="8229600" cy="1800225"/>
          </a:xfrm>
        </p:spPr>
        <p:txBody>
          <a:bodyPr/>
          <a:lstStyle/>
          <a:p>
            <a:pPr eaLnBrk="1" hangingPunct="1"/>
            <a:r>
              <a:rPr lang="en-US" sz="2800" dirty="0" smtClean="0">
                <a:latin typeface="Arial" panose="020B0604020202020204" pitchFamily="34" charset="0"/>
                <a:cs typeface="Arial" panose="020B0604020202020204" pitchFamily="34" charset="0"/>
              </a:rPr>
              <a:t>The flowers of buttercups that grow in cold, snowy mountains track the sun throughout the day. Scientists think this helps the flowers to collect more heat to warm the pollen and the insects that visit them.</a:t>
            </a:r>
          </a:p>
        </p:txBody>
      </p:sp>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779912" y="2852936"/>
            <a:ext cx="4824536" cy="3618402"/>
          </a:xfrm>
          <a:prstGeom prst="rect">
            <a:avLst/>
          </a:prstGeom>
          <a:ln w="38100" cap="sq">
            <a:solidFill>
              <a:srgbClr val="000000"/>
            </a:solidFill>
            <a:miter lim="800000"/>
          </a:ln>
          <a:effectLst>
            <a:outerShdw blurRad="57150" dist="50800" dir="2700000" algn="tl" rotWithShape="0">
              <a:srgbClr val="000000">
                <a:alpha val="40000"/>
              </a:srgbClr>
            </a:outerShdw>
          </a:effectLst>
        </p:spPr>
      </p:pic>
      <p:sp>
        <p:nvSpPr>
          <p:cNvPr id="8" name="Rounded Rectangle 7"/>
          <p:cNvSpPr/>
          <p:nvPr/>
        </p:nvSpPr>
        <p:spPr bwMode="auto">
          <a:xfrm rot="20533970">
            <a:off x="539552" y="3212976"/>
            <a:ext cx="3151188" cy="256063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AU" dirty="0"/>
          </a:p>
        </p:txBody>
      </p:sp>
      <p:pic>
        <p:nvPicPr>
          <p:cNvPr id="33799"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flipH="1">
            <a:off x="827584" y="3861048"/>
            <a:ext cx="1287562" cy="15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0526815">
            <a:off x="2109903" y="3316499"/>
            <a:ext cx="1440160" cy="1754326"/>
          </a:xfrm>
          <a:prstGeom prst="rect">
            <a:avLst/>
          </a:prstGeom>
          <a:noFill/>
        </p:spPr>
        <p:txBody>
          <a:bodyPr wrap="square" rtlCol="0">
            <a:spAutoFit/>
          </a:bodyPr>
          <a:lstStyle/>
          <a:p>
            <a:r>
              <a:rPr lang="en-AU" dirty="0">
                <a:solidFill>
                  <a:schemeClr val="bg1"/>
                </a:solidFill>
              </a:rPr>
              <a:t>The flowers warm me up so I can fly faster and visit more flowers.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3394720" cy="1786210"/>
          </a:xfrm>
        </p:spPr>
        <p:txBody>
          <a:bodyPr/>
          <a:lstStyle/>
          <a:p>
            <a:pPr eaLnBrk="1" hangingPunct="1"/>
            <a:r>
              <a:rPr lang="en-US" sz="4800" dirty="0" smtClean="0">
                <a:latin typeface="Arial" panose="020B0604020202020204" pitchFamily="34" charset="0"/>
                <a:cs typeface="Arial" panose="020B0604020202020204" pitchFamily="34" charset="0"/>
              </a:rPr>
              <a:t>Vines</a:t>
            </a:r>
            <a:r>
              <a:rPr lang="en-US" sz="6000" dirty="0" smtClean="0">
                <a:latin typeface="QBeginners" pitchFamily="2" charset="0"/>
              </a:rPr>
              <a:t> </a:t>
            </a:r>
          </a:p>
        </p:txBody>
      </p:sp>
      <p:pic>
        <p:nvPicPr>
          <p:cNvPr id="6" name="Picture 5" descr="file000139124860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3429000"/>
            <a:ext cx="4320480" cy="284916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19" name="Content Placeholder 3" descr="file0001083128843.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491880" y="548680"/>
            <a:ext cx="5112568" cy="3835421"/>
          </a:xfrm>
          <a:ln w="38100">
            <a:solidFill>
              <a:schemeClr val="tx1"/>
            </a:solidFill>
          </a:ln>
        </p:spPr>
      </p:pic>
      <p:sp>
        <p:nvSpPr>
          <p:cNvPr id="34820" name="TextBox 4"/>
          <p:cNvSpPr txBox="1">
            <a:spLocks noChangeArrowheads="1"/>
          </p:cNvSpPr>
          <p:nvPr/>
        </p:nvSpPr>
        <p:spPr bwMode="auto">
          <a:xfrm>
            <a:off x="5148064" y="4653136"/>
            <a:ext cx="3420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dirty="0">
                <a:latin typeface="Arial" panose="020B0604020202020204" pitchFamily="34" charset="0"/>
                <a:cs typeface="Arial" panose="020B0604020202020204" pitchFamily="34" charset="0"/>
              </a:rPr>
              <a:t>Vines </a:t>
            </a:r>
            <a:r>
              <a:rPr lang="en-US" sz="2000" dirty="0" smtClean="0">
                <a:latin typeface="Arial" panose="020B0604020202020204" pitchFamily="34" charset="0"/>
                <a:cs typeface="Arial" panose="020B0604020202020204" pitchFamily="34" charset="0"/>
              </a:rPr>
              <a:t>bend </a:t>
            </a:r>
            <a:r>
              <a:rPr lang="en-US" sz="2000" dirty="0">
                <a:latin typeface="Arial" panose="020B0604020202020204" pitchFamily="34" charset="0"/>
                <a:cs typeface="Arial" panose="020B0604020202020204" pitchFamily="34" charset="0"/>
              </a:rPr>
              <a:t>as they grow. They send out tendrils to find something to grow around.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5825" y="1268760"/>
            <a:ext cx="747365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sz="4800" dirty="0">
                <a:latin typeface="Arial" panose="020B0604020202020204" pitchFamily="34" charset="0"/>
                <a:cs typeface="Arial" panose="020B0604020202020204" pitchFamily="34" charset="0"/>
              </a:rPr>
              <a:t>All living things move or have moving parts. </a:t>
            </a:r>
          </a:p>
        </p:txBody>
      </p:sp>
      <p:sp>
        <p:nvSpPr>
          <p:cNvPr id="4" name="TextBox 3"/>
          <p:cNvSpPr txBox="1"/>
          <p:nvPr/>
        </p:nvSpPr>
        <p:spPr>
          <a:xfrm>
            <a:off x="1331640" y="4005064"/>
            <a:ext cx="6840760" cy="830997"/>
          </a:xfrm>
          <a:prstGeom prst="rect">
            <a:avLst/>
          </a:prstGeom>
          <a:noFill/>
        </p:spPr>
        <p:txBody>
          <a:bodyPr wrap="square" rtlCol="0">
            <a:spAutoFit/>
          </a:bodyPr>
          <a:lstStyle/>
          <a:p>
            <a:pPr marL="0" indent="0" algn="ctr" eaLnBrk="1" hangingPunct="1">
              <a:buFont typeface="Arial" charset="0"/>
              <a:buNone/>
            </a:pPr>
            <a:r>
              <a:rPr lang="en-AU" sz="4800" dirty="0">
                <a:latin typeface="Arial" panose="020B0604020202020204" pitchFamily="34" charset="0"/>
                <a:cs typeface="Arial" panose="020B0604020202020204" pitchFamily="34" charset="0"/>
              </a:rPr>
              <a:t>Let’s start with animals.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68313" y="549275"/>
            <a:ext cx="8229600" cy="1143000"/>
          </a:xfrm>
        </p:spPr>
        <p:txBody>
          <a:bodyPr rtlCol="0">
            <a:normAutofit fontScale="90000"/>
          </a:bodyPr>
          <a:lstStyle/>
          <a:p>
            <a:pPr eaLnBrk="1" fontAlgn="auto" hangingPunct="1">
              <a:spcAft>
                <a:spcPts val="0"/>
              </a:spcAft>
              <a:defRPr/>
            </a:pPr>
            <a:r>
              <a:rPr lang="en-US" sz="3600" dirty="0" smtClean="0">
                <a:latin typeface="Arial" panose="020B0604020202020204" pitchFamily="34" charset="0"/>
                <a:cs typeface="Arial" panose="020B0604020202020204" pitchFamily="34" charset="0"/>
              </a:rPr>
              <a:t>Some plants are meat eaters!</a:t>
            </a:r>
            <a:r>
              <a:rPr lang="en-US" dirty="0" smtClean="0">
                <a:latin typeface="QBeginners" pitchFamily="2" charset="0"/>
              </a:rPr>
              <a:t/>
            </a:r>
            <a:br>
              <a:rPr lang="en-US" dirty="0" smtClean="0">
                <a:latin typeface="QBeginners" pitchFamily="2" charset="0"/>
              </a:rPr>
            </a:br>
            <a:endParaRPr lang="en-US" dirty="0" smtClean="0">
              <a:latin typeface="QBeginners" pitchFamily="2" charset="0"/>
            </a:endParaRPr>
          </a:p>
        </p:txBody>
      </p:sp>
      <p:sp>
        <p:nvSpPr>
          <p:cNvPr id="35843" name="Content Placeholder 5"/>
          <p:cNvSpPr>
            <a:spLocks noGrp="1"/>
          </p:cNvSpPr>
          <p:nvPr>
            <p:ph sz="half" idx="2"/>
          </p:nvPr>
        </p:nvSpPr>
        <p:spPr>
          <a:xfrm>
            <a:off x="4716016" y="1844824"/>
            <a:ext cx="4038600" cy="4129882"/>
          </a:xfrm>
        </p:spPr>
        <p:txBody>
          <a:bodyPr/>
          <a:lstStyle/>
          <a:p>
            <a:pPr marL="0" indent="0" eaLnBrk="1" hangingPunct="1">
              <a:buFont typeface="Arial" charset="0"/>
              <a:buNone/>
            </a:pPr>
            <a:r>
              <a:rPr lang="en-US" sz="1800" dirty="0" smtClean="0">
                <a:latin typeface="Arial" panose="020B0604020202020204" pitchFamily="34" charset="0"/>
                <a:cs typeface="Arial" panose="020B0604020202020204" pitchFamily="34" charset="0"/>
              </a:rPr>
              <a:t>The leaves of a Venus flytrap plant have tiny hairs that ‘feel’ insect movements. When an insect walks over the hairs, the leaves </a:t>
            </a:r>
            <a:r>
              <a:rPr lang="en-US" sz="1800" b="1" dirty="0" smtClean="0">
                <a:latin typeface="Arial" panose="020B0604020202020204" pitchFamily="34" charset="0"/>
                <a:cs typeface="Arial" panose="020B0604020202020204" pitchFamily="34" charset="0"/>
              </a:rPr>
              <a:t>SNAP</a:t>
            </a:r>
            <a:r>
              <a:rPr lang="en-US" sz="1800" dirty="0" smtClean="0">
                <a:latin typeface="Arial" panose="020B0604020202020204" pitchFamily="34" charset="0"/>
                <a:cs typeface="Arial" panose="020B0604020202020204" pitchFamily="34" charset="0"/>
              </a:rPr>
              <a:t> shut. It takes as long as one clap with your hands. The more the insect struggles, the more the leaves close tighter. They stay closed for one to two weeks while the plant soaks up the insect juices. The leaf shape and parts inside the plant make this possible.</a:t>
            </a:r>
          </a:p>
        </p:txBody>
      </p:sp>
      <p:pic>
        <p:nvPicPr>
          <p:cNvPr id="35844" name="Content Placeholder 1"/>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468313" y="1916113"/>
            <a:ext cx="4038600" cy="3028950"/>
          </a:xfrm>
        </p:spPr>
      </p:pic>
      <p:pic>
        <p:nvPicPr>
          <p:cNvPr id="35845"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2926418">
            <a:off x="241104" y="5190583"/>
            <a:ext cx="7905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7484114">
            <a:off x="729457" y="858044"/>
            <a:ext cx="788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225830">
            <a:off x="7751763" y="623887"/>
            <a:ext cx="6667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1311931" y="5834434"/>
            <a:ext cx="6520138"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dirty="0" smtClean="0">
                <a:latin typeface="Arial" panose="020B0604020202020204" pitchFamily="34" charset="0"/>
                <a:cs typeface="Arial" panose="020B0604020202020204" pitchFamily="34" charset="0"/>
              </a:rPr>
              <a:t>Visit this website </a:t>
            </a:r>
            <a:r>
              <a:rPr lang="en-AU" dirty="0">
                <a:latin typeface="Arial" panose="020B0604020202020204" pitchFamily="34" charset="0"/>
                <a:cs typeface="Arial" panose="020B0604020202020204" pitchFamily="34" charset="0"/>
              </a:rPr>
              <a:t>to watch a video of V</a:t>
            </a:r>
            <a:r>
              <a:rPr lang="en-AU" dirty="0" smtClean="0">
                <a:latin typeface="Arial" panose="020B0604020202020204" pitchFamily="34" charset="0"/>
                <a:cs typeface="Arial" panose="020B0604020202020204" pitchFamily="34" charset="0"/>
              </a:rPr>
              <a:t>enus flytraps.</a:t>
            </a:r>
            <a:r>
              <a:rPr lang="en-AU" i="1" dirty="0"/>
              <a:t> </a:t>
            </a:r>
            <a:endParaRPr lang="en-AU" i="1" dirty="0" smtClean="0"/>
          </a:p>
          <a:p>
            <a:pPr algn="ctr" eaLnBrk="1" hangingPunct="1"/>
            <a:r>
              <a:rPr lang="en-AU" sz="1100" i="1" dirty="0" smtClean="0">
                <a:latin typeface="Arial" panose="020B0604020202020204" pitchFamily="34" charset="0"/>
                <a:cs typeface="Arial" panose="020B0604020202020204" pitchFamily="34" charset="0"/>
              </a:rPr>
              <a:t>Venus flytrap (</a:t>
            </a:r>
            <a:r>
              <a:rPr lang="en-AU" sz="1100" i="1" dirty="0">
                <a:latin typeface="Arial" panose="020B0604020202020204" pitchFamily="34" charset="0"/>
                <a:cs typeface="Arial" panose="020B0604020202020204" pitchFamily="34" charset="0"/>
              </a:rPr>
              <a:t>time lapse).wmv </a:t>
            </a:r>
            <a:r>
              <a:rPr lang="en-AU" sz="1100" dirty="0">
                <a:latin typeface="Arial" panose="020B0604020202020204" pitchFamily="34" charset="0"/>
                <a:cs typeface="Arial" panose="020B0604020202020204" pitchFamily="34" charset="0"/>
              </a:rPr>
              <a:t>(YouTube, LearjetMinako) </a:t>
            </a:r>
            <a:r>
              <a:rPr lang="en-AU" sz="1100" dirty="0">
                <a:solidFill>
                  <a:schemeClr val="bg1">
                    <a:lumMod val="65000"/>
                  </a:schemeClr>
                </a:solidFill>
                <a:latin typeface="Arial" panose="020B0604020202020204" pitchFamily="34" charset="0"/>
                <a:cs typeface="Arial" panose="020B0604020202020204" pitchFamily="34" charset="0"/>
              </a:rPr>
              <a:t>http://</a:t>
            </a:r>
            <a:r>
              <a:rPr lang="en-AU" sz="1100" dirty="0" smtClean="0">
                <a:solidFill>
                  <a:schemeClr val="bg1">
                    <a:lumMod val="65000"/>
                  </a:schemeClr>
                </a:solidFill>
                <a:latin typeface="Arial" panose="020B0604020202020204" pitchFamily="34" charset="0"/>
                <a:cs typeface="Arial" panose="020B0604020202020204" pitchFamily="34" charset="0"/>
              </a:rPr>
              <a:t>www.youtube.com/watch?feature=player_detailpage&amp;v=PYMYxw4Llow</a:t>
            </a:r>
            <a:endParaRPr lang="en-AU" sz="110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95536" y="332656"/>
            <a:ext cx="8229600" cy="1570037"/>
          </a:xfrm>
        </p:spPr>
        <p:txBody>
          <a:bodyPr/>
          <a:lstStyle/>
          <a:p>
            <a:pPr eaLnBrk="1" hangingPunct="1"/>
            <a:r>
              <a:rPr lang="en-US" sz="2800" dirty="0" smtClean="0">
                <a:latin typeface="Arial" panose="020B0604020202020204" pitchFamily="34" charset="0"/>
                <a:cs typeface="Arial" panose="020B0604020202020204" pitchFamily="34" charset="0"/>
              </a:rPr>
              <a:t>Other plants close when they are touched. Scientists think the plants could be trying to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protect </a:t>
            </a:r>
            <a:r>
              <a:rPr lang="en-US" sz="2800" dirty="0" smtClean="0">
                <a:latin typeface="Arial" panose="020B0604020202020204" pitchFamily="34" charset="0"/>
                <a:cs typeface="Arial" panose="020B0604020202020204" pitchFamily="34" charset="0"/>
              </a:rPr>
              <a:t>themselves.</a:t>
            </a:r>
          </a:p>
        </p:txBody>
      </p:sp>
      <p:pic>
        <p:nvPicPr>
          <p:cNvPr id="36867" name="Content Placeholder 1"/>
          <p:cNvPicPr>
            <a:picLocks noGrp="1" noChangeAspect="1"/>
          </p:cNvPicPr>
          <p:nvPr>
            <p:ph sz="half" idx="1"/>
          </p:nvPr>
        </p:nvPicPr>
        <p:blipFill>
          <a:blip r:embed="rId2">
            <a:extLst>
              <a:ext uri="{28A0092B-C50C-407E-A947-70E740481C1C}">
                <a14:useLocalDpi xmlns:a14="http://schemas.microsoft.com/office/drawing/2010/main"/>
              </a:ext>
            </a:extLst>
          </a:blip>
          <a:srcRect/>
          <a:stretch>
            <a:fillRect/>
          </a:stretch>
        </p:blipFill>
        <p:spPr>
          <a:xfrm>
            <a:off x="2123728" y="1898869"/>
            <a:ext cx="4638799" cy="3478267"/>
          </a:xfrm>
          <a:ln w="38100">
            <a:solidFill>
              <a:schemeClr val="tx1"/>
            </a:solidFill>
          </a:ln>
        </p:spPr>
      </p:pic>
      <p:sp>
        <p:nvSpPr>
          <p:cNvPr id="36868" name="TextBox 2">
            <a:hlinkClick r:id="rId3"/>
          </p:cNvPr>
          <p:cNvSpPr txBox="1">
            <a:spLocks noChangeArrowheads="1"/>
          </p:cNvSpPr>
          <p:nvPr/>
        </p:nvSpPr>
        <p:spPr bwMode="auto">
          <a:xfrm>
            <a:off x="719572" y="5593776"/>
            <a:ext cx="7884876" cy="5386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dirty="0" smtClean="0">
                <a:latin typeface="Arial" panose="020B0604020202020204" pitchFamily="34" charset="0"/>
                <a:cs typeface="Arial" panose="020B0604020202020204" pitchFamily="34" charset="0"/>
              </a:rPr>
              <a:t>Visit this website </a:t>
            </a:r>
            <a:r>
              <a:rPr lang="en-AU" dirty="0">
                <a:latin typeface="Arial" panose="020B0604020202020204" pitchFamily="34" charset="0"/>
                <a:cs typeface="Arial" panose="020B0604020202020204" pitchFamily="34" charset="0"/>
              </a:rPr>
              <a:t>to watch a video of plants responding to touch</a:t>
            </a:r>
            <a:r>
              <a:rPr lang="en-AU" dirty="0" smtClean="0">
                <a:latin typeface="Arial" panose="020B0604020202020204" pitchFamily="34" charset="0"/>
                <a:cs typeface="Arial" panose="020B0604020202020204" pitchFamily="34" charset="0"/>
              </a:rPr>
              <a:t>.</a:t>
            </a:r>
          </a:p>
          <a:p>
            <a:pPr algn="ctr" eaLnBrk="1" hangingPunct="1"/>
            <a:r>
              <a:rPr lang="en-AU" sz="1100" i="1" dirty="0" smtClean="0">
                <a:latin typeface="Arial" panose="020B0604020202020204" pitchFamily="34" charset="0"/>
                <a:cs typeface="Arial" panose="020B0604020202020204" pitchFamily="34" charset="0"/>
              </a:rPr>
              <a:t>Mimosa plants in Singapore south coast beach park</a:t>
            </a:r>
            <a:r>
              <a:rPr lang="en-AU" sz="1100" dirty="0" smtClean="0">
                <a:latin typeface="Arial" panose="020B0604020202020204" pitchFamily="34" charset="0"/>
                <a:cs typeface="Arial" panose="020B0604020202020204" pitchFamily="34" charset="0"/>
              </a:rPr>
              <a:t> (YouTube, epSos.de) </a:t>
            </a:r>
            <a:r>
              <a:rPr lang="en-AU" sz="1100" dirty="0" smtClean="0">
                <a:solidFill>
                  <a:schemeClr val="bg1">
                    <a:lumMod val="50000"/>
                  </a:schemeClr>
                </a:solidFill>
                <a:latin typeface="Arial" panose="020B0604020202020204" pitchFamily="34" charset="0"/>
                <a:cs typeface="Arial" panose="020B0604020202020204" pitchFamily="34" charset="0"/>
              </a:rPr>
              <a:t>http://www.youtube.com/watch?v=aoGi2_8groI </a:t>
            </a:r>
            <a:endParaRPr lang="en-AU" sz="11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71" y="332656"/>
            <a:ext cx="8208912" cy="648072"/>
          </a:xfrm>
        </p:spPr>
        <p:txBody>
          <a:bodyPr/>
          <a:lstStyle/>
          <a:p>
            <a:pPr algn="just"/>
            <a:r>
              <a:rPr lang="en-US" sz="2800" dirty="0" smtClean="0">
                <a:solidFill>
                  <a:prstClr val="black"/>
                </a:solidFill>
                <a:latin typeface="Arial" panose="020B0604020202020204" pitchFamily="34" charset="0"/>
                <a:cs typeface="Arial" panose="020B0604020202020204" pitchFamily="34" charset="0"/>
              </a:rPr>
              <a:t/>
            </a:r>
            <a:br>
              <a:rPr lang="en-US" sz="2800" dirty="0" smtClean="0">
                <a:solidFill>
                  <a:prstClr val="black"/>
                </a:solidFill>
                <a:latin typeface="Arial" panose="020B0604020202020204" pitchFamily="34" charset="0"/>
                <a:cs typeface="Arial" panose="020B0604020202020204" pitchFamily="34" charset="0"/>
              </a:rPr>
            </a:br>
            <a:r>
              <a:rPr lang="en-US" sz="2800" dirty="0" smtClean="0">
                <a:solidFill>
                  <a:prstClr val="black"/>
                </a:solidFill>
                <a:latin typeface="Arial" panose="020B0604020202020204" pitchFamily="34" charset="0"/>
                <a:cs typeface="Arial" panose="020B0604020202020204" pitchFamily="34" charset="0"/>
              </a:rPr>
              <a:t>Plants are able to bend and sway in the wind. </a:t>
            </a:r>
            <a:endParaRPr lang="en-AU" dirty="0"/>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39552" y="3284984"/>
            <a:ext cx="4237003" cy="2822390"/>
          </a:xfrm>
          <a:ln w="38100">
            <a:solidFill>
              <a:schemeClr val="tx1"/>
            </a:solidFill>
          </a:ln>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68839" y="1772816"/>
            <a:ext cx="3496720" cy="4353347"/>
          </a:xfrm>
          <a:ln w="38100">
            <a:solidFill>
              <a:schemeClr val="tx1"/>
            </a:solidFill>
          </a:ln>
        </p:spPr>
      </p:pic>
      <p:sp>
        <p:nvSpPr>
          <p:cNvPr id="9" name="TextBox 8"/>
          <p:cNvSpPr txBox="1"/>
          <p:nvPr/>
        </p:nvSpPr>
        <p:spPr>
          <a:xfrm>
            <a:off x="467544" y="1340768"/>
            <a:ext cx="4248472" cy="1323439"/>
          </a:xfrm>
          <a:prstGeom prst="rect">
            <a:avLst/>
          </a:prstGeom>
          <a:noFill/>
        </p:spPr>
        <p:txBody>
          <a:bodyPr wrap="square" rtlCol="0">
            <a:spAutoFit/>
          </a:bodyPr>
          <a:lstStyle/>
          <a:p>
            <a:r>
              <a:rPr lang="en-AU" sz="2000" dirty="0">
                <a:latin typeface="Arial" panose="020B0604020202020204" pitchFamily="34" charset="0"/>
                <a:cs typeface="Arial" panose="020B0604020202020204" pitchFamily="34" charset="0"/>
              </a:rPr>
              <a:t>If they </a:t>
            </a:r>
            <a:r>
              <a:rPr lang="en-AU" sz="2000" dirty="0" smtClean="0">
                <a:latin typeface="Arial" panose="020B0604020202020204" pitchFamily="34" charset="0"/>
                <a:cs typeface="Arial" panose="020B0604020202020204" pitchFamily="34" charset="0"/>
              </a:rPr>
              <a:t>weren’t </a:t>
            </a:r>
            <a:r>
              <a:rPr lang="en-AU" sz="2000" dirty="0">
                <a:latin typeface="Arial" panose="020B0604020202020204" pitchFamily="34" charset="0"/>
                <a:cs typeface="Arial" panose="020B0604020202020204" pitchFamily="34" charset="0"/>
              </a:rPr>
              <a:t>shaped to do this they would break. Of </a:t>
            </a:r>
            <a:r>
              <a:rPr lang="en-AU" sz="2000" dirty="0" smtClean="0">
                <a:latin typeface="Arial" panose="020B0604020202020204" pitchFamily="34" charset="0"/>
                <a:cs typeface="Arial" panose="020B0604020202020204" pitchFamily="34" charset="0"/>
              </a:rPr>
              <a:t>course, </a:t>
            </a:r>
            <a:r>
              <a:rPr lang="en-AU" sz="2000" dirty="0">
                <a:latin typeface="Arial" panose="020B0604020202020204" pitchFamily="34" charset="0"/>
                <a:cs typeface="Arial" panose="020B0604020202020204" pitchFamily="34" charset="0"/>
              </a:rPr>
              <a:t>sometimes they do snap when the wind is very strong.</a:t>
            </a:r>
          </a:p>
        </p:txBody>
      </p:sp>
    </p:spTree>
    <p:extLst>
      <p:ext uri="{BB962C8B-B14F-4D97-AF65-F5344CB8AC3E}">
        <p14:creationId xmlns:p14="http://schemas.microsoft.com/office/powerpoint/2010/main" val="2969120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5316" y="1412875"/>
            <a:ext cx="8373368" cy="3455988"/>
          </a:xfrm>
        </p:spPr>
        <p:txBody>
          <a:bodyPr/>
          <a:lstStyle/>
          <a:p>
            <a:pPr eaLnBrk="1" hangingPunct="1"/>
            <a:r>
              <a:rPr lang="en-US" sz="5400" dirty="0" smtClean="0">
                <a:latin typeface="Arial" panose="020B0604020202020204" pitchFamily="34" charset="0"/>
                <a:cs typeface="Arial" panose="020B0604020202020204" pitchFamily="34" charset="0"/>
              </a:rPr>
              <a:t>Science tells us that the </a:t>
            </a:r>
            <a:r>
              <a:rPr lang="en-US" sz="5400" b="1" i="1" dirty="0" smtClean="0">
                <a:latin typeface="Arial" panose="020B0604020202020204" pitchFamily="34" charset="0"/>
                <a:cs typeface="Arial" panose="020B0604020202020204" pitchFamily="34" charset="0"/>
              </a:rPr>
              <a:t>shape</a:t>
            </a:r>
            <a:r>
              <a:rPr lang="en-US" sz="5400" i="1" dirty="0" smtClean="0">
                <a:latin typeface="Arial" panose="020B0604020202020204" pitchFamily="34" charset="0"/>
                <a:cs typeface="Arial" panose="020B0604020202020204" pitchFamily="34" charset="0"/>
              </a:rPr>
              <a:t> </a:t>
            </a:r>
            <a:r>
              <a:rPr lang="en-US" sz="5400" dirty="0" smtClean="0">
                <a:latin typeface="Arial" panose="020B0604020202020204" pitchFamily="34" charset="0"/>
                <a:cs typeface="Arial" panose="020B0604020202020204" pitchFamily="34" charset="0"/>
              </a:rPr>
              <a:t>and </a:t>
            </a:r>
            <a:r>
              <a:rPr lang="en-US" sz="5400" b="1" i="1" dirty="0" smtClean="0">
                <a:latin typeface="Arial" panose="020B0604020202020204" pitchFamily="34" charset="0"/>
                <a:cs typeface="Arial" panose="020B0604020202020204" pitchFamily="34" charset="0"/>
              </a:rPr>
              <a:t>size </a:t>
            </a:r>
            <a:r>
              <a:rPr lang="en-US" sz="5400" dirty="0" smtClean="0">
                <a:latin typeface="Arial" panose="020B0604020202020204" pitchFamily="34" charset="0"/>
                <a:cs typeface="Arial" panose="020B0604020202020204" pitchFamily="34" charset="0"/>
              </a:rPr>
              <a:t>of animals and plants affect how they move or can be moved.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611188" y="333375"/>
            <a:ext cx="7772400" cy="1079500"/>
          </a:xfrm>
        </p:spPr>
        <p:txBody>
          <a:bodyPr/>
          <a:lstStyle/>
          <a:p>
            <a:pPr eaLnBrk="1" hangingPunct="1"/>
            <a:r>
              <a:rPr lang="en-US" sz="2400" dirty="0" smtClean="0">
                <a:latin typeface="Calibri" panose="020F0502020204030204" pitchFamily="34" charset="0"/>
                <a:cs typeface="Calibri" panose="020F0502020204030204" pitchFamily="34" charset="0"/>
              </a:rPr>
              <a:t>Attributions</a:t>
            </a:r>
          </a:p>
        </p:txBody>
      </p:sp>
      <p:sp>
        <p:nvSpPr>
          <p:cNvPr id="4" name="Subtitle 3"/>
          <p:cNvSpPr>
            <a:spLocks noGrp="1"/>
          </p:cNvSpPr>
          <p:nvPr>
            <p:ph type="subTitle" idx="1"/>
          </p:nvPr>
        </p:nvSpPr>
        <p:spPr>
          <a:xfrm>
            <a:off x="467544" y="1125538"/>
            <a:ext cx="8352928" cy="4751387"/>
          </a:xfrm>
        </p:spPr>
        <p:txBody>
          <a:bodyPr rtlCol="0">
            <a:normAutofit fontScale="92500"/>
          </a:bodyPr>
          <a:lstStyle/>
          <a:p>
            <a:pPr marL="285750"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1 — Clip art</a:t>
            </a:r>
          </a:p>
          <a:p>
            <a:pPr marL="542925" lvl="2" indent="-185738" algn="l" eaLnBrk="1" fontAlgn="auto" hangingPunct="1">
              <a:spcAft>
                <a:spcPts val="0"/>
              </a:spcAft>
              <a:buFont typeface="Arial" pitchFamily="34" charset="0"/>
              <a:buChar char="•"/>
              <a:defRPr/>
            </a:pPr>
            <a:r>
              <a:rPr lang="en-AU" sz="1200" dirty="0">
                <a:solidFill>
                  <a:schemeClr val="tx1"/>
                </a:solidFill>
                <a:latin typeface="Arial" panose="020B0604020202020204" pitchFamily="34" charset="0"/>
                <a:cs typeface="Arial" panose="020B0604020202020204" pitchFamily="34" charset="0"/>
              </a:rPr>
              <a:t>OCAL, </a:t>
            </a:r>
            <a:r>
              <a:rPr lang="en-AU" sz="1200" i="1" dirty="0">
                <a:solidFill>
                  <a:schemeClr val="tx1"/>
                </a:solidFill>
                <a:latin typeface="Arial" panose="020B0604020202020204" pitchFamily="34" charset="0"/>
                <a:cs typeface="Arial" panose="020B0604020202020204" pitchFamily="34" charset="0"/>
              </a:rPr>
              <a:t>Left Foot Print</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www.clker.com/clipart-2591.html</a:t>
            </a:r>
          </a:p>
          <a:p>
            <a:pPr marL="542925" lvl="2" indent="-185738" algn="l" eaLnBrk="1" fontAlgn="auto" hangingPunct="1">
              <a:spcAft>
                <a:spcPts val="0"/>
              </a:spcAft>
              <a:buFont typeface="Arial" pitchFamily="34" charset="0"/>
              <a:buChar char="•"/>
              <a:defRPr/>
            </a:pPr>
            <a:r>
              <a:rPr lang="en-AU" sz="1200" dirty="0">
                <a:solidFill>
                  <a:schemeClr val="tx1"/>
                </a:solidFill>
                <a:latin typeface="Arial" panose="020B0604020202020204" pitchFamily="34" charset="0"/>
                <a:cs typeface="Arial" panose="020B0604020202020204" pitchFamily="34" charset="0"/>
              </a:rPr>
              <a:t>OCAL, </a:t>
            </a:r>
            <a:r>
              <a:rPr lang="en-AU" sz="1200" i="1" dirty="0">
                <a:solidFill>
                  <a:schemeClr val="tx1"/>
                </a:solidFill>
                <a:latin typeface="Arial" panose="020B0604020202020204" pitchFamily="34" charset="0"/>
                <a:cs typeface="Arial" panose="020B0604020202020204" pitchFamily="34" charset="0"/>
              </a:rPr>
              <a:t>Right Foot Print</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www.clker.com/clipart-2595.html</a:t>
            </a:r>
          </a:p>
          <a:p>
            <a:pPr marL="542925" lvl="2" indent="-185738" algn="l" eaLnBrk="1" fontAlgn="auto" hangingPunct="1">
              <a:spcAft>
                <a:spcPts val="0"/>
              </a:spcAft>
              <a:buFont typeface="Arial" pitchFamily="34" charset="0"/>
              <a:buChar char="•"/>
              <a:defRPr/>
            </a:pPr>
            <a:r>
              <a:rPr lang="fr-FR" sz="1200" dirty="0">
                <a:solidFill>
                  <a:schemeClr val="tx1"/>
                </a:solidFill>
                <a:latin typeface="Arial" panose="020B0604020202020204" pitchFamily="34" charset="0"/>
                <a:cs typeface="Arial" panose="020B0604020202020204" pitchFamily="34" charset="0"/>
              </a:rPr>
              <a:t>OCAL, </a:t>
            </a:r>
            <a:r>
              <a:rPr lang="fr-FR" sz="1200" i="1" dirty="0">
                <a:solidFill>
                  <a:schemeClr val="tx1"/>
                </a:solidFill>
                <a:latin typeface="Arial" panose="020B0604020202020204" pitchFamily="34" charset="0"/>
                <a:cs typeface="Arial" panose="020B0604020202020204" pitchFamily="34" charset="0"/>
              </a:rPr>
              <a:t>Raven Silhouette, </a:t>
            </a:r>
            <a:r>
              <a:rPr lang="fr-FR" sz="1200" dirty="0">
                <a:solidFill>
                  <a:schemeClr val="bg1">
                    <a:lumMod val="50000"/>
                  </a:schemeClr>
                </a:solidFill>
                <a:latin typeface="Arial" panose="020B0604020202020204" pitchFamily="34" charset="0"/>
                <a:cs typeface="Arial" panose="020B0604020202020204" pitchFamily="34" charset="0"/>
              </a:rPr>
              <a:t>http://</a:t>
            </a:r>
            <a:r>
              <a:rPr lang="fr-FR" sz="1200" dirty="0" smtClean="0">
                <a:solidFill>
                  <a:schemeClr val="bg1">
                    <a:lumMod val="50000"/>
                  </a:schemeClr>
                </a:solidFill>
                <a:latin typeface="Arial" panose="020B0604020202020204" pitchFamily="34" charset="0"/>
                <a:cs typeface="Arial" panose="020B0604020202020204" pitchFamily="34" charset="0"/>
              </a:rPr>
              <a:t>www.clker.com/clipart-14842.html</a:t>
            </a:r>
          </a:p>
          <a:p>
            <a:pPr marL="542925" lvl="2" indent="-185738" algn="l" eaLnBrk="1" fontAlgn="auto" hangingPunct="1">
              <a:spcAft>
                <a:spcPts val="0"/>
              </a:spcAft>
              <a:buFont typeface="Arial" pitchFamily="34" charset="0"/>
              <a:buChar char="•"/>
              <a:defRPr/>
            </a:pPr>
            <a:r>
              <a:rPr lang="en-AU" sz="1200" dirty="0">
                <a:solidFill>
                  <a:schemeClr val="tx1"/>
                </a:solidFill>
                <a:latin typeface="Arial" panose="020B0604020202020204" pitchFamily="34" charset="0"/>
                <a:cs typeface="Arial" panose="020B0604020202020204" pitchFamily="34" charset="0"/>
              </a:rPr>
              <a:t>OCAL, </a:t>
            </a:r>
            <a:r>
              <a:rPr lang="en-AU" sz="1200" i="1" dirty="0">
                <a:solidFill>
                  <a:schemeClr val="tx1"/>
                </a:solidFill>
                <a:latin typeface="Arial" panose="020B0604020202020204" pitchFamily="34" charset="0"/>
                <a:cs typeface="Arial" panose="020B0604020202020204" pitchFamily="34" charset="0"/>
              </a:rPr>
              <a:t>Hamster Silhouette</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www.clker.com/clipart-16782.html</a:t>
            </a:r>
          </a:p>
          <a:p>
            <a:pPr marL="542925" lvl="2" indent="-185738" algn="l" eaLnBrk="1" fontAlgn="auto" hangingPunct="1">
              <a:spcAft>
                <a:spcPts val="0"/>
              </a:spcAft>
              <a:buFont typeface="Arial" pitchFamily="34" charset="0"/>
              <a:buChar char="•"/>
              <a:defRPr/>
            </a:pPr>
            <a:r>
              <a:rPr lang="en-AU" sz="1200" dirty="0">
                <a:solidFill>
                  <a:schemeClr val="tx1"/>
                </a:solidFill>
                <a:latin typeface="Arial" panose="020B0604020202020204" pitchFamily="34" charset="0"/>
                <a:cs typeface="Arial" panose="020B0604020202020204" pitchFamily="34" charset="0"/>
              </a:rPr>
              <a:t>OCAL, </a:t>
            </a:r>
            <a:r>
              <a:rPr lang="en-AU" sz="1200" i="1" dirty="0">
                <a:solidFill>
                  <a:schemeClr val="tx1"/>
                </a:solidFill>
                <a:latin typeface="Arial" panose="020B0604020202020204" pitchFamily="34" charset="0"/>
                <a:cs typeface="Arial" panose="020B0604020202020204" pitchFamily="34" charset="0"/>
              </a:rPr>
              <a:t>Tree Silhouettes</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www.clker.com/clipart-13120.html</a:t>
            </a:r>
          </a:p>
          <a:p>
            <a:pPr marL="542925" lvl="2" indent="-185738" algn="l" eaLnBrk="1" fontAlgn="auto" hangingPunct="1">
              <a:spcAft>
                <a:spcPts val="0"/>
              </a:spcAft>
              <a:buFont typeface="Arial" pitchFamily="34" charset="0"/>
              <a:buChar char="•"/>
              <a:defRPr/>
            </a:pPr>
            <a:r>
              <a:rPr lang="en-AU" sz="1200" dirty="0">
                <a:solidFill>
                  <a:schemeClr val="tx1"/>
                </a:solidFill>
                <a:latin typeface="Arial" panose="020B0604020202020204" pitchFamily="34" charset="0"/>
                <a:cs typeface="Arial" panose="020B0604020202020204" pitchFamily="34" charset="0"/>
              </a:rPr>
              <a:t>OCAL, </a:t>
            </a:r>
            <a:r>
              <a:rPr lang="en-AU" sz="1200" i="1" dirty="0">
                <a:solidFill>
                  <a:schemeClr val="tx1"/>
                </a:solidFill>
                <a:latin typeface="Arial" panose="020B0604020202020204" pitchFamily="34" charset="0"/>
                <a:cs typeface="Arial" panose="020B0604020202020204" pitchFamily="34" charset="0"/>
              </a:rPr>
              <a:t>Twisted Branch 4</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www.clker.com/clipart-twisted-branch.html</a:t>
            </a:r>
          </a:p>
          <a:p>
            <a:pPr marL="542925" lvl="2" indent="-185738" algn="l" eaLnBrk="1" fontAlgn="auto" hangingPunct="1">
              <a:spcAft>
                <a:spcPts val="0"/>
              </a:spcAft>
              <a:buFont typeface="Arial" pitchFamily="34" charset="0"/>
              <a:buChar char="•"/>
              <a:defRPr/>
            </a:pPr>
            <a:r>
              <a:rPr lang="en-US" sz="1200" dirty="0">
                <a:solidFill>
                  <a:schemeClr val="tx1"/>
                </a:solidFill>
                <a:latin typeface="Arial" panose="020B0604020202020204" pitchFamily="34" charset="0"/>
                <a:cs typeface="Arial" panose="020B0604020202020204" pitchFamily="34" charset="0"/>
              </a:rPr>
              <a:t>OCAL, </a:t>
            </a:r>
            <a:r>
              <a:rPr lang="en-US" sz="1200" i="1" dirty="0">
                <a:solidFill>
                  <a:schemeClr val="tx1"/>
                </a:solidFill>
                <a:latin typeface="Arial" panose="020B0604020202020204" pitchFamily="34" charset="0"/>
                <a:cs typeface="Arial" panose="020B0604020202020204" pitchFamily="34" charset="0"/>
              </a:rPr>
              <a:t>Footprints</a:t>
            </a:r>
            <a:r>
              <a:rPr lang="en-US" sz="1200" dirty="0">
                <a:solidFill>
                  <a:schemeClr val="tx1"/>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http://www.clker.com/clipart-1739.html</a:t>
            </a:r>
            <a:endParaRPr lang="en-AU" sz="1200" dirty="0">
              <a:solidFill>
                <a:schemeClr val="bg1">
                  <a:lumMod val="50000"/>
                </a:schemeClr>
              </a:solidFill>
              <a:latin typeface="Arial" panose="020B0604020202020204" pitchFamily="34" charset="0"/>
              <a:cs typeface="Arial" panose="020B0604020202020204" pitchFamily="34" charset="0"/>
            </a:endParaRPr>
          </a:p>
          <a:p>
            <a:pPr marL="542925" lvl="2" indent="-185738" algn="l" eaLnBrk="1" fontAlgn="auto" hangingPunct="1">
              <a:spcAft>
                <a:spcPts val="0"/>
              </a:spcAft>
              <a:buFont typeface="Arial" pitchFamily="34" charset="0"/>
              <a:buChar char="•"/>
              <a:defRPr/>
            </a:pPr>
            <a:r>
              <a:rPr lang="en-US" sz="1200" dirty="0">
                <a:solidFill>
                  <a:schemeClr val="tx1"/>
                </a:solidFill>
                <a:latin typeface="Arial" panose="020B0604020202020204" pitchFamily="34" charset="0"/>
                <a:cs typeface="Arial" panose="020B0604020202020204" pitchFamily="34" charset="0"/>
              </a:rPr>
              <a:t>Halls, </a:t>
            </a:r>
            <a:r>
              <a:rPr lang="en-US" sz="1200" dirty="0" smtClean="0">
                <a:solidFill>
                  <a:schemeClr val="tx1"/>
                </a:solidFill>
                <a:latin typeface="Arial" panose="020B0604020202020204" pitchFamily="34" charset="0"/>
                <a:cs typeface="Arial" panose="020B0604020202020204" pitchFamily="34" charset="0"/>
              </a:rPr>
              <a:t>S, </a:t>
            </a:r>
            <a:r>
              <a:rPr lang="en-US" sz="1200" i="1" dirty="0">
                <a:solidFill>
                  <a:schemeClr val="tx1"/>
                </a:solidFill>
                <a:latin typeface="Arial" panose="020B0604020202020204" pitchFamily="34" charset="0"/>
                <a:cs typeface="Arial" panose="020B0604020202020204" pitchFamily="34" charset="0"/>
              </a:rPr>
              <a:t>Black Paws</a:t>
            </a:r>
            <a:r>
              <a:rPr lang="en-US" sz="1200" dirty="0">
                <a:solidFill>
                  <a:schemeClr val="tx1"/>
                </a:solidFill>
                <a:latin typeface="Arial" panose="020B0604020202020204" pitchFamily="34" charset="0"/>
                <a:cs typeface="Arial" panose="020B0604020202020204"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http://www.clker.com/clipart-black-paws.html</a:t>
            </a:r>
            <a:endParaRPr lang="en-AU" sz="1200" dirty="0">
              <a:solidFill>
                <a:schemeClr val="bg1">
                  <a:lumMod val="50000"/>
                </a:schemeClr>
              </a:solidFill>
              <a:latin typeface="Arial" panose="020B0604020202020204" pitchFamily="34" charset="0"/>
              <a:cs typeface="Arial" panose="020B0604020202020204" pitchFamily="34" charset="0"/>
            </a:endParaRPr>
          </a:p>
          <a:p>
            <a:pPr marL="542925" lvl="2" indent="-185738" algn="l" eaLnBrk="1" fontAlgn="auto" hangingPunct="1">
              <a:spcAft>
                <a:spcPts val="0"/>
              </a:spcAft>
              <a:buFont typeface="Arial" pitchFamily="34" charset="0"/>
              <a:buChar char="•"/>
              <a:defRPr/>
            </a:pPr>
            <a:r>
              <a:rPr lang="en-AU" sz="1200" dirty="0">
                <a:solidFill>
                  <a:schemeClr val="tx1"/>
                </a:solidFill>
                <a:latin typeface="Arial" panose="020B0604020202020204" pitchFamily="34" charset="0"/>
                <a:cs typeface="Arial" panose="020B0604020202020204" pitchFamily="34" charset="0"/>
              </a:rPr>
              <a:t>Tobin, </a:t>
            </a:r>
            <a:r>
              <a:rPr lang="en-AU" sz="1200" dirty="0" smtClean="0">
                <a:solidFill>
                  <a:schemeClr val="tx1"/>
                </a:solidFill>
                <a:latin typeface="Arial" panose="020B0604020202020204" pitchFamily="34" charset="0"/>
                <a:cs typeface="Arial" panose="020B0604020202020204" pitchFamily="34" charset="0"/>
              </a:rPr>
              <a:t>K, </a:t>
            </a:r>
            <a:r>
              <a:rPr lang="en-AU" sz="1200" i="1" dirty="0">
                <a:solidFill>
                  <a:schemeClr val="tx1"/>
                </a:solidFill>
                <a:latin typeface="Arial" panose="020B0604020202020204" pitchFamily="34" charset="0"/>
                <a:cs typeface="Arial" panose="020B0604020202020204" pitchFamily="34" charset="0"/>
              </a:rPr>
              <a:t>Paw tracks</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www.clker.com/clipart-paw-tracks.html</a:t>
            </a:r>
          </a:p>
          <a:p>
            <a:pPr marL="285750" indent="-285750" algn="l" eaLnBrk="1" fontAlgn="auto" hangingPunct="1">
              <a:spcAft>
                <a:spcPts val="0"/>
              </a:spcAft>
              <a:buFont typeface="Arial" panose="020B0604020202020204" pitchFamily="34" charset="0"/>
              <a:buChar char="•"/>
              <a:tabLst>
                <a:tab pos="804863" algn="l"/>
                <a:tab pos="987425" algn="l"/>
              </a:tabLst>
              <a:defRPr/>
            </a:pPr>
            <a:r>
              <a:rPr lang="en-AU" sz="1200" dirty="0" smtClean="0">
                <a:solidFill>
                  <a:schemeClr val="tx1"/>
                </a:solidFill>
                <a:latin typeface="Arial" panose="020B0604020202020204" pitchFamily="34" charset="0"/>
                <a:cs typeface="Arial" panose="020B0604020202020204" pitchFamily="34" charset="0"/>
              </a:rPr>
              <a:t>Slide 3	—	</a:t>
            </a:r>
            <a:r>
              <a:rPr lang="en-AU" sz="1200" dirty="0" err="1" smtClean="0">
                <a:solidFill>
                  <a:schemeClr val="tx1"/>
                </a:solidFill>
                <a:latin typeface="Arial" panose="020B0604020202020204" pitchFamily="34" charset="0"/>
                <a:cs typeface="Arial" panose="020B0604020202020204" pitchFamily="34" charset="0"/>
              </a:rPr>
              <a:t>Alvimann</a:t>
            </a:r>
            <a:r>
              <a:rPr lang="en-AU" sz="1200" dirty="0" smtClean="0">
                <a:solidFill>
                  <a:schemeClr val="tx1"/>
                </a:solidFill>
                <a:latin typeface="Arial" panose="020B0604020202020204" pitchFamily="34" charset="0"/>
                <a:cs typeface="Arial" panose="020B0604020202020204" pitchFamily="34" charset="0"/>
              </a:rPr>
              <a:t>, S</a:t>
            </a:r>
            <a:r>
              <a:rPr lang="en-AU" sz="1200" i="1" dirty="0" smtClean="0">
                <a:solidFill>
                  <a:schemeClr val="tx1"/>
                </a:solidFill>
                <a:latin typeface="Arial" panose="020B0604020202020204" pitchFamily="34" charset="0"/>
                <a:cs typeface="Arial" panose="020B0604020202020204" pitchFamily="34" charset="0"/>
              </a:rPr>
              <a:t>nail,</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www.morguefile.com/archive/display/637303</a:t>
            </a:r>
            <a:r>
              <a:rPr lang="en-AU" sz="1200" dirty="0">
                <a:solidFill>
                  <a:schemeClr val="tx1"/>
                </a:solidFill>
                <a:latin typeface="Arial" panose="020B0604020202020204" pitchFamily="34" charset="0"/>
                <a:cs typeface="Arial" panose="020B0604020202020204" pitchFamily="34" charset="0"/>
              </a:rPr>
              <a:t/>
            </a:r>
            <a:br>
              <a:rPr lang="en-AU" sz="1200" dirty="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 </a:t>
            </a:r>
            <a:r>
              <a:rPr lang="en-AU" sz="1200" i="1" dirty="0" smtClean="0">
                <a:solidFill>
                  <a:schemeClr val="tx1"/>
                </a:solidFill>
                <a:latin typeface="Arial" panose="020B0604020202020204" pitchFamily="34" charset="0"/>
                <a:cs typeface="Arial" panose="020B0604020202020204" pitchFamily="34" charset="0"/>
              </a:rPr>
              <a:t>	earl53, am_I_cute.jpg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www.morguefile.com/archive/display/170015</a:t>
            </a:r>
          </a:p>
          <a:p>
            <a:pPr marL="285750" indent="-285750" algn="l" eaLnBrk="1" fontAlgn="auto" hangingPunct="1">
              <a:spcAft>
                <a:spcPts val="0"/>
              </a:spcAft>
              <a:buFont typeface="Arial" panose="020B0604020202020204" pitchFamily="34" charset="0"/>
              <a:buChar char="•"/>
              <a:tabLst>
                <a:tab pos="804863" algn="l"/>
                <a:tab pos="987425" algn="l"/>
              </a:tabLst>
              <a:defRPr/>
            </a:pPr>
            <a:r>
              <a:rPr lang="en-AU" sz="1200" dirty="0" smtClean="0">
                <a:solidFill>
                  <a:schemeClr val="tx1"/>
                </a:solidFill>
                <a:latin typeface="Arial" panose="020B0604020202020204" pitchFamily="34" charset="0"/>
                <a:cs typeface="Arial" panose="020B0604020202020204" pitchFamily="34" charset="0"/>
              </a:rPr>
              <a:t>Slides 4 —	</a:t>
            </a:r>
            <a:r>
              <a:rPr lang="de-DE" sz="1200" dirty="0" smtClean="0">
                <a:solidFill>
                  <a:schemeClr val="tx1"/>
                </a:solidFill>
                <a:latin typeface="Arial" panose="020B0604020202020204" pitchFamily="34" charset="0"/>
                <a:cs typeface="Arial" panose="020B0604020202020204" pitchFamily="34" charset="0"/>
              </a:rPr>
              <a:t>xandert</a:t>
            </a:r>
            <a:r>
              <a:rPr lang="de-DE" sz="1200" dirty="0">
                <a:solidFill>
                  <a:schemeClr val="tx1"/>
                </a:solidFill>
                <a:latin typeface="Arial" panose="020B0604020202020204" pitchFamily="34" charset="0"/>
                <a:cs typeface="Arial" panose="020B0604020202020204" pitchFamily="34" charset="0"/>
              </a:rPr>
              <a:t>, </a:t>
            </a:r>
            <a:r>
              <a:rPr lang="de-DE" sz="1200" i="1" dirty="0">
                <a:solidFill>
                  <a:schemeClr val="tx1"/>
                </a:solidFill>
                <a:latin typeface="Arial" panose="020B0604020202020204" pitchFamily="34" charset="0"/>
                <a:cs typeface="Arial" panose="020B0604020202020204" pitchFamily="34" charset="0"/>
              </a:rPr>
              <a:t>Autum-20080221-IMG_4831.jpg</a:t>
            </a:r>
            <a:r>
              <a:rPr lang="de-DE" sz="1200" dirty="0" smtClean="0">
                <a:solidFill>
                  <a:schemeClr val="tx1"/>
                </a:solidFill>
                <a:latin typeface="Arial" panose="020B0604020202020204" pitchFamily="34" charset="0"/>
                <a:cs typeface="Arial" panose="020B0604020202020204" pitchFamily="34" charset="0"/>
              </a:rPr>
              <a:t>, </a:t>
            </a:r>
            <a:r>
              <a:rPr lang="de-DE" sz="1200" dirty="0">
                <a:solidFill>
                  <a:schemeClr val="bg1">
                    <a:lumMod val="50000"/>
                  </a:schemeClr>
                </a:solidFill>
                <a:latin typeface="Arial" panose="020B0604020202020204" pitchFamily="34" charset="0"/>
                <a:cs typeface="Arial" panose="020B0604020202020204" pitchFamily="34" charset="0"/>
              </a:rPr>
              <a:t>http://</a:t>
            </a:r>
            <a:r>
              <a:rPr lang="de-DE" sz="1200" dirty="0" smtClean="0">
                <a:solidFill>
                  <a:schemeClr val="bg1">
                    <a:lumMod val="50000"/>
                  </a:schemeClr>
                </a:solidFill>
                <a:latin typeface="Arial" panose="020B0604020202020204" pitchFamily="34" charset="0"/>
                <a:cs typeface="Arial" panose="020B0604020202020204" pitchFamily="34" charset="0"/>
              </a:rPr>
              <a:t>www.morguefile.com/archive/display/197311</a:t>
            </a:r>
            <a:r>
              <a:rPr lang="de-DE" sz="1200" dirty="0" smtClean="0">
                <a:solidFill>
                  <a:schemeClr val="tx1"/>
                </a:solidFill>
                <a:latin typeface="Arial" panose="020B0604020202020204" pitchFamily="34" charset="0"/>
                <a:cs typeface="Arial" panose="020B0604020202020204" pitchFamily="34" charset="0"/>
              </a:rPr>
              <a:t> </a:t>
            </a:r>
            <a:r>
              <a:rPr lang="de-DE" sz="1200" dirty="0">
                <a:solidFill>
                  <a:schemeClr val="tx1"/>
                </a:solidFill>
                <a:latin typeface="Arial" panose="020B0604020202020204" pitchFamily="34" charset="0"/>
                <a:cs typeface="Arial" panose="020B0604020202020204" pitchFamily="34" charset="0"/>
              </a:rPr>
              <a:t/>
            </a:r>
            <a:br>
              <a:rPr lang="de-DE" sz="1200" dirty="0">
                <a:solidFill>
                  <a:schemeClr val="tx1"/>
                </a:solidFill>
                <a:latin typeface="Arial" panose="020B0604020202020204" pitchFamily="34" charset="0"/>
                <a:cs typeface="Arial" panose="020B0604020202020204" pitchFamily="34" charset="0"/>
              </a:rPr>
            </a:br>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	biberta</a:t>
            </a:r>
            <a:r>
              <a:rPr lang="de-DE" sz="1200" dirty="0">
                <a:solidFill>
                  <a:schemeClr val="tx1"/>
                </a:solidFill>
                <a:latin typeface="Arial" panose="020B0604020202020204" pitchFamily="34" charset="0"/>
                <a:cs typeface="Arial" panose="020B0604020202020204" pitchFamily="34" charset="0"/>
              </a:rPr>
              <a:t>, </a:t>
            </a:r>
            <a:r>
              <a:rPr lang="de-DE" sz="1200" i="1" dirty="0">
                <a:solidFill>
                  <a:schemeClr val="tx1"/>
                </a:solidFill>
                <a:latin typeface="Arial" panose="020B0604020202020204" pitchFamily="34" charset="0"/>
                <a:cs typeface="Arial" panose="020B0604020202020204" pitchFamily="34" charset="0"/>
              </a:rPr>
              <a:t>Kenia giraffe</a:t>
            </a:r>
            <a:r>
              <a:rPr lang="de-DE" sz="1200" dirty="0">
                <a:solidFill>
                  <a:schemeClr val="tx1"/>
                </a:solidFill>
                <a:latin typeface="Arial" panose="020B0604020202020204" pitchFamily="34" charset="0"/>
                <a:cs typeface="Arial" panose="020B0604020202020204" pitchFamily="34" charset="0"/>
              </a:rPr>
              <a:t>, </a:t>
            </a:r>
            <a:r>
              <a:rPr lang="de-DE" sz="1200" dirty="0">
                <a:solidFill>
                  <a:schemeClr val="bg1">
                    <a:lumMod val="50000"/>
                  </a:schemeClr>
                </a:solidFill>
                <a:latin typeface="Arial" panose="020B0604020202020204" pitchFamily="34" charset="0"/>
                <a:cs typeface="Arial" panose="020B0604020202020204" pitchFamily="34" charset="0"/>
              </a:rPr>
              <a:t>http://morguefile.com/p/232337</a:t>
            </a:r>
            <a:endParaRPr lang="de-DE" sz="1200" dirty="0" smtClean="0">
              <a:solidFill>
                <a:schemeClr val="bg1">
                  <a:lumMod val="50000"/>
                </a:schemeClr>
              </a:solidFill>
              <a:latin typeface="Arial" panose="020B0604020202020204" pitchFamily="34" charset="0"/>
              <a:cs typeface="Arial" panose="020B0604020202020204" pitchFamily="34" charset="0"/>
            </a:endParaRPr>
          </a:p>
          <a:p>
            <a:pPr marL="285750" indent="-285750" algn="l" eaLnBrk="1" fontAlgn="auto" hangingPunct="1">
              <a:spcAft>
                <a:spcPts val="0"/>
              </a:spcAft>
              <a:buFont typeface="Arial" panose="020B0604020202020204" pitchFamily="34" charset="0"/>
              <a:buChar char="•"/>
              <a:tabLst>
                <a:tab pos="804863" algn="l"/>
                <a:tab pos="987425" algn="l"/>
              </a:tabLst>
              <a:defRPr/>
            </a:pPr>
            <a:r>
              <a:rPr lang="en-AU" sz="1200" dirty="0" smtClean="0">
                <a:solidFill>
                  <a:schemeClr val="tx1"/>
                </a:solidFill>
                <a:latin typeface="Arial" panose="020B0604020202020204" pitchFamily="34" charset="0"/>
                <a:cs typeface="Arial" panose="020B0604020202020204" pitchFamily="34" charset="0"/>
              </a:rPr>
              <a:t>Slide 5	— 	</a:t>
            </a:r>
            <a:r>
              <a:rPr lang="de-DE" sz="1200" dirty="0" smtClean="0">
                <a:solidFill>
                  <a:schemeClr val="tx1"/>
                </a:solidFill>
                <a:latin typeface="Arial" panose="020B0604020202020204" pitchFamily="34" charset="0"/>
                <a:cs typeface="Arial" panose="020B0604020202020204" pitchFamily="34" charset="0"/>
              </a:rPr>
              <a:t>xandert</a:t>
            </a:r>
            <a:r>
              <a:rPr lang="de-DE" sz="1200" dirty="0">
                <a:solidFill>
                  <a:schemeClr val="tx1"/>
                </a:solidFill>
                <a:latin typeface="Arial" panose="020B0604020202020204" pitchFamily="34" charset="0"/>
                <a:cs typeface="Arial" panose="020B0604020202020204" pitchFamily="34" charset="0"/>
              </a:rPr>
              <a:t>, </a:t>
            </a:r>
            <a:r>
              <a:rPr lang="de-DE" sz="1200" i="1" dirty="0">
                <a:solidFill>
                  <a:schemeClr val="tx1"/>
                </a:solidFill>
                <a:latin typeface="Arial" panose="020B0604020202020204" pitchFamily="34" charset="0"/>
                <a:cs typeface="Arial" panose="020B0604020202020204" pitchFamily="34" charset="0"/>
              </a:rPr>
              <a:t>Autum-20080221-IMG_4831.jpg</a:t>
            </a:r>
            <a:r>
              <a:rPr lang="de-DE" sz="1200" dirty="0">
                <a:solidFill>
                  <a:schemeClr val="tx1"/>
                </a:solidFill>
                <a:latin typeface="Arial" panose="020B0604020202020204" pitchFamily="34" charset="0"/>
                <a:cs typeface="Arial" panose="020B0604020202020204" pitchFamily="34" charset="0"/>
              </a:rPr>
              <a:t>, </a:t>
            </a:r>
            <a:r>
              <a:rPr lang="de-DE" sz="1200" dirty="0">
                <a:solidFill>
                  <a:schemeClr val="bg1">
                    <a:lumMod val="50000"/>
                  </a:schemeClr>
                </a:solidFill>
                <a:latin typeface="Arial" panose="020B0604020202020204" pitchFamily="34" charset="0"/>
                <a:cs typeface="Arial" panose="020B0604020202020204" pitchFamily="34" charset="0"/>
              </a:rPr>
              <a:t>http://</a:t>
            </a:r>
            <a:r>
              <a:rPr lang="de-DE" sz="1200" dirty="0" smtClean="0">
                <a:solidFill>
                  <a:schemeClr val="bg1">
                    <a:lumMod val="50000"/>
                  </a:schemeClr>
                </a:solidFill>
                <a:latin typeface="Arial" panose="020B0604020202020204" pitchFamily="34" charset="0"/>
                <a:cs typeface="Arial" panose="020B0604020202020204" pitchFamily="34" charset="0"/>
              </a:rPr>
              <a:t>www.morguefile.com/archive/display/197311 (cropped)</a:t>
            </a:r>
            <a:r>
              <a:rPr lang="en-AU" sz="1200" dirty="0" smtClean="0">
                <a:solidFill>
                  <a:schemeClr val="tx1"/>
                </a:solidFill>
                <a:latin typeface="Arial" panose="020B0604020202020204" pitchFamily="34" charset="0"/>
                <a:cs typeface="Arial" panose="020B0604020202020204" pitchFamily="34" charset="0"/>
              </a:rPr>
              <a:t/>
            </a:r>
            <a:br>
              <a:rPr lang="en-AU" sz="1200" dirty="0" smtClean="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a:t>
            </a:r>
            <a:r>
              <a:rPr lang="de-DE" sz="1200" i="1" dirty="0" smtClean="0">
                <a:solidFill>
                  <a:schemeClr val="tx1"/>
                </a:solidFill>
                <a:latin typeface="Arial" panose="020B0604020202020204" pitchFamily="34" charset="0"/>
                <a:cs typeface="Arial" panose="020B0604020202020204" pitchFamily="34" charset="0"/>
              </a:rPr>
              <a:t>Giraffe head</a:t>
            </a:r>
            <a:r>
              <a:rPr lang="de-DE" sz="1200" dirty="0" smtClean="0">
                <a:solidFill>
                  <a:schemeClr val="tx1"/>
                </a:solidFill>
                <a:latin typeface="Arial" panose="020B0604020202020204" pitchFamily="34" charset="0"/>
                <a:cs typeface="Arial" panose="020B0604020202020204" pitchFamily="34" charset="0"/>
              </a:rPr>
              <a:t>, Image courtesy of Deanne Blackmore. Used with permission.</a:t>
            </a:r>
            <a:r>
              <a:rPr lang="de-DE" sz="1200" dirty="0" smtClean="0">
                <a:solidFill>
                  <a:schemeClr val="bg1">
                    <a:lumMod val="50000"/>
                  </a:schemeClr>
                </a:solidFill>
                <a:latin typeface="Arial" panose="020B0604020202020204" pitchFamily="34" charset="0"/>
                <a:cs typeface="Arial" panose="020B0604020202020204" pitchFamily="34" charset="0"/>
              </a:rPr>
              <a:t> </a:t>
            </a:r>
          </a:p>
          <a:p>
            <a:pPr marL="285750" indent="-285750" algn="l" eaLnBrk="1" fontAlgn="auto" hangingPunct="1">
              <a:spcAft>
                <a:spcPts val="0"/>
              </a:spcAft>
              <a:buFont typeface="Arial" panose="020B0604020202020204" pitchFamily="34" charset="0"/>
              <a:buChar char="•"/>
              <a:tabLst>
                <a:tab pos="804863" algn="l"/>
                <a:tab pos="987425" algn="l"/>
              </a:tabLst>
              <a:defRPr/>
            </a:pPr>
            <a:r>
              <a:rPr lang="de-DE" sz="1200" dirty="0">
                <a:solidFill>
                  <a:schemeClr val="tx1"/>
                </a:solidFill>
                <a:latin typeface="Arial" panose="020B0604020202020204" pitchFamily="34" charset="0"/>
                <a:cs typeface="Arial" panose="020B0604020202020204" pitchFamily="34" charset="0"/>
              </a:rPr>
              <a:t>Slide </a:t>
            </a:r>
            <a:r>
              <a:rPr lang="de-DE" sz="1200" dirty="0" smtClean="0">
                <a:solidFill>
                  <a:schemeClr val="tx1"/>
                </a:solidFill>
                <a:latin typeface="Arial" panose="020B0604020202020204" pitchFamily="34" charset="0"/>
                <a:cs typeface="Arial" panose="020B0604020202020204" pitchFamily="34" charset="0"/>
              </a:rPr>
              <a:t>6	—	</a:t>
            </a:r>
            <a:r>
              <a:rPr lang="en-AU" sz="1200" dirty="0" err="1" smtClean="0">
                <a:solidFill>
                  <a:schemeClr val="tx1"/>
                </a:solidFill>
                <a:latin typeface="Arial" panose="020B0604020202020204" pitchFamily="34" charset="0"/>
                <a:cs typeface="Arial" panose="020B0604020202020204" pitchFamily="34" charset="0"/>
              </a:rPr>
              <a:t>GaborfromHungary</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_ICT4396-01.jpg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www.morguefile.com/archive/display/603980</a:t>
            </a:r>
          </a:p>
          <a:p>
            <a:pPr marL="285750" indent="-285750" algn="l">
              <a:buFont typeface="Arial" panose="020B0604020202020204" pitchFamily="34" charset="0"/>
              <a:buChar char="•"/>
              <a:tabLst>
                <a:tab pos="804863" algn="l"/>
                <a:tab pos="987425" algn="l"/>
              </a:tabLst>
            </a:pPr>
            <a:r>
              <a:rPr lang="de-DE" sz="1200" dirty="0">
                <a:solidFill>
                  <a:schemeClr val="tx1"/>
                </a:solidFill>
                <a:latin typeface="Arial" panose="020B0604020202020204" pitchFamily="34" charset="0"/>
                <a:cs typeface="Arial" panose="020B0604020202020204" pitchFamily="34" charset="0"/>
              </a:rPr>
              <a:t>Slide </a:t>
            </a:r>
            <a:r>
              <a:rPr lang="de-DE" sz="1200" dirty="0" smtClean="0">
                <a:solidFill>
                  <a:schemeClr val="tx1"/>
                </a:solidFill>
                <a:latin typeface="Arial" panose="020B0604020202020204" pitchFamily="34" charset="0"/>
                <a:cs typeface="Arial" panose="020B0604020202020204" pitchFamily="34" charset="0"/>
              </a:rPr>
              <a:t>7</a:t>
            </a:r>
            <a:r>
              <a:rPr lang="de-DE" sz="1200" dirty="0">
                <a:solidFill>
                  <a:schemeClr val="tx1"/>
                </a:solidFill>
                <a:latin typeface="Arial" panose="020B0604020202020204" pitchFamily="34" charset="0"/>
                <a:cs typeface="Arial" panose="020B0604020202020204" pitchFamily="34" charset="0"/>
              </a:rPr>
              <a:t>	</a:t>
            </a:r>
            <a:r>
              <a:rPr lang="de-DE" sz="1200" dirty="0" smtClean="0">
                <a:solidFill>
                  <a:schemeClr val="tx1"/>
                </a:solidFill>
                <a:latin typeface="Arial" panose="020B0604020202020204" pitchFamily="34" charset="0"/>
                <a:cs typeface="Arial" panose="020B0604020202020204" pitchFamily="34" charset="0"/>
              </a:rPr>
              <a:t>—	</a:t>
            </a:r>
            <a:r>
              <a:rPr lang="en-AU" sz="1200" dirty="0" err="1" smtClean="0">
                <a:solidFill>
                  <a:schemeClr val="tx1"/>
                </a:solidFill>
                <a:latin typeface="Arial" panose="020B0604020202020204" pitchFamily="34" charset="0"/>
                <a:cs typeface="Arial" panose="020B0604020202020204" pitchFamily="34" charset="0"/>
              </a:rPr>
              <a:t>loneangel</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in_mid_air.jpg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www.morguefile.com/archive/display/133203</a:t>
            </a:r>
            <a:r>
              <a:rPr lang="en-AU" sz="1200" dirty="0">
                <a:solidFill>
                  <a:schemeClr val="tx1"/>
                </a:solidFill>
                <a:latin typeface="Arial" panose="020B0604020202020204" pitchFamily="34" charset="0"/>
                <a:cs typeface="Arial" panose="020B0604020202020204" pitchFamily="34" charset="0"/>
              </a:rPr>
              <a:t/>
            </a:r>
            <a:br>
              <a:rPr lang="en-AU" sz="1200" dirty="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tx1"/>
                </a:solidFill>
                <a:latin typeface="Arial" panose="020B0604020202020204" pitchFamily="34" charset="0"/>
                <a:cs typeface="Arial" panose="020B0604020202020204" pitchFamily="34" charset="0"/>
              </a:rPr>
              <a:t> </a:t>
            </a:r>
            <a:r>
              <a:rPr lang="en-AU" sz="1200" dirty="0" smtClean="0">
                <a:solidFill>
                  <a:schemeClr val="tx1"/>
                </a:solidFill>
                <a:latin typeface="Arial" panose="020B0604020202020204" pitchFamily="34" charset="0"/>
                <a:cs typeface="Arial" panose="020B0604020202020204" pitchFamily="34" charset="0"/>
              </a:rPr>
              <a:t>	bobby</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DSC_0953.jpg,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www.morguefile.com/archive/display/97748</a:t>
            </a:r>
            <a:r>
              <a:rPr lang="en-AU" sz="1200" dirty="0">
                <a:solidFill>
                  <a:schemeClr val="tx1"/>
                </a:solidFill>
                <a:latin typeface="Arial" panose="020B0604020202020204" pitchFamily="34" charset="0"/>
                <a:cs typeface="Arial" panose="020B0604020202020204" pitchFamily="34" charset="0"/>
              </a:rPr>
              <a:t/>
            </a:r>
            <a:br>
              <a:rPr lang="en-AU" sz="1200" dirty="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tx1"/>
                </a:solidFill>
                <a:latin typeface="Arial" panose="020B0604020202020204" pitchFamily="34" charset="0"/>
                <a:cs typeface="Arial" panose="020B0604020202020204" pitchFamily="34" charset="0"/>
              </a:rPr>
              <a:t> </a:t>
            </a:r>
            <a:r>
              <a:rPr lang="en-AU" sz="1200" dirty="0" smtClean="0">
                <a:solidFill>
                  <a:schemeClr val="tx1"/>
                </a:solidFill>
                <a:latin typeface="Arial" panose="020B0604020202020204" pitchFamily="34" charset="0"/>
                <a:cs typeface="Arial" panose="020B0604020202020204" pitchFamily="34" charset="0"/>
              </a:rPr>
              <a:t>	Athena</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7_yc.jpg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http://www.morguefile.com/archive/display/190564</a:t>
            </a:r>
            <a:r>
              <a:rPr lang="en-AU" sz="1200" dirty="0" smtClean="0">
                <a:solidFill>
                  <a:schemeClr val="bg1">
                    <a:lumMod val="50000"/>
                  </a:schemeClr>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tabLst>
                <a:tab pos="804863" algn="l"/>
                <a:tab pos="987425" algn="l"/>
              </a:tabLst>
            </a:pPr>
            <a:r>
              <a:rPr lang="de-DE" sz="1200" dirty="0">
                <a:solidFill>
                  <a:schemeClr val="tx1"/>
                </a:solidFill>
                <a:latin typeface="Arial" panose="020B0604020202020204" pitchFamily="34" charset="0"/>
                <a:cs typeface="Arial" panose="020B0604020202020204" pitchFamily="34" charset="0"/>
              </a:rPr>
              <a:t>Slide </a:t>
            </a:r>
            <a:r>
              <a:rPr lang="de-DE" sz="1200" dirty="0" smtClean="0">
                <a:solidFill>
                  <a:schemeClr val="tx1"/>
                </a:solidFill>
                <a:latin typeface="Arial" panose="020B0604020202020204" pitchFamily="34" charset="0"/>
                <a:cs typeface="Arial" panose="020B0604020202020204" pitchFamily="34" charset="0"/>
              </a:rPr>
              <a:t>8	—	</a:t>
            </a:r>
            <a:r>
              <a:rPr lang="en-AU" sz="1200" dirty="0" err="1" smtClean="0">
                <a:solidFill>
                  <a:schemeClr val="tx1"/>
                </a:solidFill>
                <a:latin typeface="Arial" panose="020B0604020202020204" pitchFamily="34" charset="0"/>
                <a:cs typeface="Arial" panose="020B0604020202020204" pitchFamily="34" charset="0"/>
              </a:rPr>
              <a:t>Sgarton</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IMG_8021.JPG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www.morguefile.com/archive/display/865859</a:t>
            </a:r>
          </a:p>
          <a:p>
            <a:pPr marL="285750" indent="-285750" algn="l">
              <a:buFont typeface="Arial" panose="020B0604020202020204" pitchFamily="34" charset="0"/>
              <a:buChar char="•"/>
              <a:tabLst>
                <a:tab pos="804863" algn="l"/>
                <a:tab pos="987425" algn="l"/>
              </a:tabLst>
            </a:pPr>
            <a:r>
              <a:rPr lang="en-AU" sz="1200" dirty="0">
                <a:solidFill>
                  <a:schemeClr val="tx1"/>
                </a:solidFill>
                <a:latin typeface="Arial" panose="020B0604020202020204" pitchFamily="34" charset="0"/>
                <a:cs typeface="Arial" panose="020B0604020202020204" pitchFamily="34" charset="0"/>
              </a:rPr>
              <a:t>Slide </a:t>
            </a:r>
            <a:r>
              <a:rPr lang="en-AU" sz="1200" dirty="0" smtClean="0">
                <a:solidFill>
                  <a:schemeClr val="tx1"/>
                </a:solidFill>
                <a:latin typeface="Arial" panose="020B0604020202020204" pitchFamily="34" charset="0"/>
                <a:cs typeface="Arial" panose="020B0604020202020204" pitchFamily="34" charset="0"/>
              </a:rPr>
              <a:t>9	</a:t>
            </a:r>
            <a:r>
              <a:rPr lang="de-DE" sz="1200" dirty="0" smtClean="0">
                <a:solidFill>
                  <a:schemeClr val="tx1"/>
                </a:solidFill>
                <a:latin typeface="Arial" panose="020B0604020202020204" pitchFamily="34" charset="0"/>
                <a:cs typeface="Arial" panose="020B0604020202020204" pitchFamily="34" charset="0"/>
              </a:rPr>
              <a:t>—	</a:t>
            </a:r>
            <a:r>
              <a:rPr lang="en-AU" sz="1200" dirty="0" err="1" smtClean="0">
                <a:solidFill>
                  <a:schemeClr val="tx1"/>
                </a:solidFill>
                <a:latin typeface="Arial" panose="020B0604020202020204" pitchFamily="34" charset="0"/>
                <a:cs typeface="Arial" panose="020B0604020202020204" pitchFamily="34" charset="0"/>
              </a:rPr>
              <a:t>loneangel</a:t>
            </a:r>
            <a:r>
              <a:rPr lang="en-AU" sz="1200" dirty="0" smtClean="0">
                <a:solidFill>
                  <a:schemeClr val="tx1"/>
                </a:solidFill>
                <a:latin typeface="Arial" panose="020B0604020202020204" pitchFamily="34" charset="0"/>
                <a:cs typeface="Arial" panose="020B0604020202020204" pitchFamily="34" charset="0"/>
              </a:rPr>
              <a:t>, </a:t>
            </a:r>
            <a:r>
              <a:rPr lang="en-AU" sz="1200" i="1" dirty="0" smtClean="0">
                <a:solidFill>
                  <a:schemeClr val="tx1"/>
                </a:solidFill>
                <a:latin typeface="Arial" panose="020B0604020202020204" pitchFamily="34" charset="0"/>
                <a:cs typeface="Arial" panose="020B0604020202020204" pitchFamily="34" charset="0"/>
              </a:rPr>
              <a:t>follow_the_leader.jpg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www.morguefile.com/archive/display/117685</a:t>
            </a:r>
            <a:r>
              <a:rPr lang="en-AU" sz="1200" dirty="0" smtClean="0">
                <a:solidFill>
                  <a:schemeClr val="tx1"/>
                </a:solidFill>
                <a:latin typeface="Arial" panose="020B0604020202020204" pitchFamily="34" charset="0"/>
                <a:cs typeface="Arial" panose="020B0604020202020204" pitchFamily="34" charset="0"/>
              </a:rPr>
              <a:t/>
            </a:r>
            <a:br>
              <a:rPr lang="en-AU" sz="1200" dirty="0" smtClean="0">
                <a:solidFill>
                  <a:schemeClr val="tx1"/>
                </a:solidFill>
                <a:latin typeface="Arial" panose="020B0604020202020204" pitchFamily="34" charset="0"/>
                <a:cs typeface="Arial" panose="020B0604020202020204" pitchFamily="34" charset="0"/>
              </a:rPr>
            </a:br>
            <a:r>
              <a:rPr lang="en-AU" sz="1200" dirty="0">
                <a:solidFill>
                  <a:schemeClr val="tx1"/>
                </a:solidFill>
                <a:latin typeface="Arial" panose="020B0604020202020204" pitchFamily="34" charset="0"/>
                <a:cs typeface="Arial" panose="020B0604020202020204" pitchFamily="34" charset="0"/>
              </a:rPr>
              <a:t>	</a:t>
            </a:r>
            <a:r>
              <a:rPr lang="en-AU" sz="1200" dirty="0" smtClean="0">
                <a:solidFill>
                  <a:schemeClr val="tx1"/>
                </a:solidFill>
                <a:latin typeface="Arial" panose="020B0604020202020204" pitchFamily="34" charset="0"/>
                <a:cs typeface="Arial" panose="020B0604020202020204" pitchFamily="34" charset="0"/>
              </a:rPr>
              <a:t>	</a:t>
            </a:r>
            <a:r>
              <a:rPr lang="en-AU" sz="1200" dirty="0" err="1" smtClean="0">
                <a:solidFill>
                  <a:schemeClr val="tx1"/>
                </a:solidFill>
                <a:latin typeface="Arial" panose="020B0604020202020204" pitchFamily="34" charset="0"/>
                <a:cs typeface="Arial" panose="020B0604020202020204" pitchFamily="34" charset="0"/>
              </a:rPr>
              <a:t>beglib</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beglib_4_ducks_.jpg,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www.morguefile.com/archive/display/144510</a:t>
            </a:r>
            <a:r>
              <a:rPr lang="en-AU" sz="1200" dirty="0" smtClean="0">
                <a:solidFill>
                  <a:schemeClr val="tx1"/>
                </a:solidFill>
                <a:latin typeface="Arial" panose="020B0604020202020204" pitchFamily="34" charset="0"/>
                <a:cs typeface="Arial" panose="020B0604020202020204" pitchFamily="34" charset="0"/>
              </a:rPr>
              <a:t/>
            </a:r>
            <a:br>
              <a:rPr lang="en-AU" sz="1200" dirty="0" smtClean="0">
                <a:solidFill>
                  <a:schemeClr val="tx1"/>
                </a:solidFill>
                <a:latin typeface="Arial" panose="020B0604020202020204" pitchFamily="34" charset="0"/>
                <a:cs typeface="Arial" panose="020B0604020202020204" pitchFamily="34" charset="0"/>
              </a:rPr>
            </a:br>
            <a:r>
              <a:rPr lang="en-AU" sz="1200" dirty="0">
                <a:solidFill>
                  <a:schemeClr val="tx1"/>
                </a:solidFill>
                <a:latin typeface="Arial" panose="020B0604020202020204" pitchFamily="34" charset="0"/>
                <a:cs typeface="Arial" panose="020B0604020202020204" pitchFamily="34" charset="0"/>
              </a:rPr>
              <a:t>	 </a:t>
            </a:r>
            <a:r>
              <a:rPr lang="en-AU" sz="1200" dirty="0" smtClean="0">
                <a:solidFill>
                  <a:schemeClr val="tx1"/>
                </a:solidFill>
                <a:latin typeface="Arial" panose="020B0604020202020204" pitchFamily="34" charset="0"/>
                <a:cs typeface="Arial" panose="020B0604020202020204" pitchFamily="34" charset="0"/>
              </a:rPr>
              <a:t>	</a:t>
            </a:r>
            <a:r>
              <a:rPr lang="en-AU" sz="1200" dirty="0" err="1" smtClean="0">
                <a:solidFill>
                  <a:schemeClr val="tx1"/>
                </a:solidFill>
                <a:latin typeface="Arial" panose="020B0604020202020204" pitchFamily="34" charset="0"/>
                <a:cs typeface="Arial" panose="020B0604020202020204" pitchFamily="34" charset="0"/>
              </a:rPr>
              <a:t>AcrylicArtist</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Mallard in Flight.JPG,</a:t>
            </a:r>
            <a:r>
              <a:rPr lang="en-AU" sz="1200" dirty="0" smtClean="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http://www.morguefile.com/archive/display/835688</a:t>
            </a:r>
            <a:endParaRPr lang="en-AU" sz="1200" dirty="0" smtClean="0">
              <a:solidFill>
                <a:schemeClr val="bg1">
                  <a:lumMod val="50000"/>
                </a:schemeClr>
              </a:solidFill>
              <a:latin typeface="Arial" panose="020B0604020202020204" pitchFamily="34" charset="0"/>
              <a:cs typeface="Arial" panose="020B0604020202020204" pitchFamily="34" charset="0"/>
            </a:endParaRPr>
          </a:p>
          <a:p>
            <a:pPr algn="l"/>
            <a:endParaRPr lang="en-AU" sz="1200" dirty="0" smtClean="0">
              <a:solidFill>
                <a:schemeClr val="tx1"/>
              </a:solidFill>
            </a:endParaRPr>
          </a:p>
          <a:p>
            <a:pPr marL="457200" indent="-457200" algn="l" eaLnBrk="1" fontAlgn="auto" hangingPunct="1">
              <a:spcAft>
                <a:spcPts val="0"/>
              </a:spcAft>
              <a:buFont typeface="Arial" pitchFamily="34" charset="0"/>
              <a:buChar char="•"/>
              <a:defRPr/>
            </a:pPr>
            <a:endParaRPr lang="en-AU" sz="1400" dirty="0" smtClean="0">
              <a:solidFill>
                <a:schemeClr val="tx1"/>
              </a:solidFill>
            </a:endParaRPr>
          </a:p>
          <a:p>
            <a:pPr lvl="1" algn="l" eaLnBrk="1" fontAlgn="auto" hangingPunct="1">
              <a:spcAft>
                <a:spcPts val="0"/>
              </a:spcAft>
              <a:defRPr/>
            </a:pPr>
            <a:endParaRPr lang="en-AU" sz="1800" i="1" dirty="0" smtClean="0">
              <a:solidFill>
                <a:schemeClr val="tx1"/>
              </a:solidFill>
              <a:latin typeface="QBeginners" pitchFamily="2" charset="0"/>
            </a:endParaRPr>
          </a:p>
          <a:p>
            <a:pPr marL="914400" lvl="1" indent="-457200" algn="l" eaLnBrk="1" fontAlgn="auto" hangingPunct="1">
              <a:spcAft>
                <a:spcPts val="0"/>
              </a:spcAft>
              <a:buFont typeface="Arial" pitchFamily="34" charset="0"/>
              <a:buChar char="•"/>
              <a:defRPr/>
            </a:pPr>
            <a:endParaRPr lang="en-AU" sz="1800" dirty="0" smtClean="0">
              <a:solidFill>
                <a:schemeClr val="tx1"/>
              </a:solidFill>
              <a:latin typeface="QBeginners" pitchFamily="2" charset="0"/>
            </a:endParaRPr>
          </a:p>
          <a:p>
            <a:pPr marL="457200" indent="-457200" algn="l" eaLnBrk="1" fontAlgn="auto" hangingPunct="1">
              <a:spcAft>
                <a:spcPts val="0"/>
              </a:spcAft>
              <a:buFont typeface="Arial" pitchFamily="34" charset="0"/>
              <a:buChar char="•"/>
              <a:defRPr/>
            </a:pPr>
            <a:endParaRPr lang="en-US" sz="2400" dirty="0">
              <a:latin typeface="QBeginners" pitchFamily="2"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611188" y="333375"/>
            <a:ext cx="7772400" cy="1079500"/>
          </a:xfrm>
        </p:spPr>
        <p:txBody>
          <a:bodyPr/>
          <a:lstStyle/>
          <a:p>
            <a:pPr eaLnBrk="1" hangingPunct="1"/>
            <a:r>
              <a:rPr lang="en-US" sz="1800" dirty="0" smtClean="0">
                <a:latin typeface="Arial" panose="020B0604020202020204" pitchFamily="34" charset="0"/>
                <a:cs typeface="Arial" panose="020B0604020202020204" pitchFamily="34" charset="0"/>
              </a:rPr>
              <a:t>Attributions</a:t>
            </a:r>
          </a:p>
        </p:txBody>
      </p:sp>
      <p:sp>
        <p:nvSpPr>
          <p:cNvPr id="4" name="Subtitle 3"/>
          <p:cNvSpPr>
            <a:spLocks noGrp="1"/>
          </p:cNvSpPr>
          <p:nvPr>
            <p:ph type="subTitle" idx="1"/>
          </p:nvPr>
        </p:nvSpPr>
        <p:spPr>
          <a:xfrm>
            <a:off x="730250" y="1125538"/>
            <a:ext cx="7946206" cy="5111774"/>
          </a:xfrm>
        </p:spPr>
        <p:txBody>
          <a:bodyPr rtlCol="0">
            <a:normAutofit/>
          </a:bodyPr>
          <a:lstStyle/>
          <a:p>
            <a:pPr marL="285750" lvl="1"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10 — Seeka, </a:t>
            </a:r>
            <a:r>
              <a:rPr lang="en-AU" sz="1200" i="1" dirty="0" smtClean="0">
                <a:solidFill>
                  <a:schemeClr val="tx1"/>
                </a:solidFill>
                <a:latin typeface="Arial" panose="020B0604020202020204" pitchFamily="34" charset="0"/>
                <a:cs typeface="Arial" panose="020B0604020202020204" pitchFamily="34" charset="0"/>
              </a:rPr>
              <a:t>PIC1081922061.jpg,</a:t>
            </a:r>
            <a:r>
              <a:rPr lang="en-AU" sz="1200" dirty="0" smtClean="0">
                <a:solidFill>
                  <a:schemeClr val="tx1"/>
                </a:solidFill>
                <a:latin typeface="Arial" panose="020B0604020202020204" pitchFamily="34" charset="0"/>
                <a:cs typeface="Arial" panose="020B0604020202020204" pitchFamily="34" charset="0"/>
              </a:rPr>
              <a:t> </a:t>
            </a:r>
            <a:r>
              <a:rPr lang="en-AU" sz="1200" dirty="0" smtClean="0">
                <a:solidFill>
                  <a:schemeClr val="bg1">
                    <a:lumMod val="50000"/>
                  </a:schemeClr>
                </a:solidFill>
                <a:latin typeface="Arial" panose="020B0604020202020204" pitchFamily="34" charset="0"/>
                <a:cs typeface="Arial" panose="020B0604020202020204" pitchFamily="34" charset="0"/>
              </a:rPr>
              <a:t>http://www.morguefile.com/archive/display/13882</a:t>
            </a:r>
            <a:r>
              <a:rPr lang="en-AU" sz="1200" dirty="0" smtClean="0">
                <a:solidFill>
                  <a:schemeClr val="tx1"/>
                </a:solidFill>
                <a:latin typeface="Arial" panose="020B0604020202020204" pitchFamily="34" charset="0"/>
                <a:cs typeface="Arial" panose="020B0604020202020204" pitchFamily="34" charset="0"/>
              </a:rPr>
              <a:t> </a:t>
            </a:r>
          </a:p>
          <a:p>
            <a:pPr marL="285750" lvl="1"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11 </a:t>
            </a:r>
            <a:r>
              <a:rPr lang="en-AU" sz="1200" dirty="0">
                <a:solidFill>
                  <a:schemeClr val="tx1"/>
                </a:solidFill>
                <a:latin typeface="Arial" panose="020B0604020202020204" pitchFamily="34" charset="0"/>
                <a:cs typeface="Arial" panose="020B0604020202020204" pitchFamily="34" charset="0"/>
              </a:rPr>
              <a:t>— LeesyBee</a:t>
            </a:r>
            <a:r>
              <a:rPr lang="en-AU" sz="1200" dirty="0" smtClean="0">
                <a:solidFill>
                  <a:schemeClr val="tx1"/>
                </a:solidFill>
                <a:latin typeface="Arial" panose="020B0604020202020204" pitchFamily="34" charset="0"/>
                <a:cs typeface="Arial" panose="020B0604020202020204" pitchFamily="34" charset="0"/>
              </a:rPr>
              <a:t>, </a:t>
            </a:r>
            <a:r>
              <a:rPr lang="en-AU" sz="1200" i="1" dirty="0" smtClean="0">
                <a:solidFill>
                  <a:schemeClr val="tx1"/>
                </a:solidFill>
                <a:latin typeface="Arial" panose="020B0604020202020204" pitchFamily="34" charset="0"/>
                <a:cs typeface="Arial" panose="020B0604020202020204" pitchFamily="34" charset="0"/>
              </a:rPr>
              <a:t>penguin_wet.jpg</a:t>
            </a:r>
            <a:r>
              <a:rPr lang="en-AU" sz="1200" dirty="0">
                <a:solidFill>
                  <a:schemeClr val="tx1"/>
                </a:solidFill>
                <a:latin typeface="Arial" panose="020B0604020202020204" pitchFamily="34" charset="0"/>
                <a:cs typeface="Arial" panose="020B0604020202020204" pitchFamily="34" charset="0"/>
              </a:rPr>
              <a:t>, </a:t>
            </a:r>
            <a:r>
              <a:rPr lang="en-AU" sz="1200" dirty="0" smtClean="0">
                <a:solidFill>
                  <a:schemeClr val="bg1">
                    <a:lumMod val="50000"/>
                  </a:schemeClr>
                </a:solidFill>
                <a:latin typeface="Arial" panose="020B0604020202020204" pitchFamily="34" charset="0"/>
                <a:cs typeface="Arial" panose="020B0604020202020204" pitchFamily="34" charset="0"/>
              </a:rPr>
              <a:t>http</a:t>
            </a:r>
            <a:r>
              <a:rPr lang="en-AU" sz="1200" dirty="0">
                <a:solidFill>
                  <a:schemeClr val="bg1">
                    <a:lumMod val="50000"/>
                  </a:schemeClr>
                </a:solidFill>
                <a:latin typeface="Arial" panose="020B0604020202020204" pitchFamily="34" charset="0"/>
                <a:cs typeface="Arial" panose="020B0604020202020204" pitchFamily="34" charset="0"/>
              </a:rPr>
              <a:t>://</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www.morguefile.com/archive/display/157821</a:t>
            </a:r>
            <a:r>
              <a:rPr lang="en-AU" sz="1200" dirty="0" smtClean="0">
                <a:solidFill>
                  <a:schemeClr val="tx1"/>
                </a:solidFill>
                <a:latin typeface="Arial" panose="020B0604020202020204" pitchFamily="34" charset="0"/>
                <a:cs typeface="Arial" panose="020B0604020202020204" pitchFamily="34" charset="0"/>
              </a:rPr>
              <a:t> </a:t>
            </a:r>
            <a:br>
              <a:rPr lang="en-AU" sz="1200" dirty="0" smtClean="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bobby</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112161134516.jpg</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www.morguefile.com/archive/display/74785</a:t>
            </a:r>
          </a:p>
          <a:p>
            <a:pPr marL="285750" lvl="1"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Slide12 — img231.jpg, TheLoon,</a:t>
            </a:r>
            <a:r>
              <a:rPr lang="en-AU" sz="1200" dirty="0" smtClean="0">
                <a:solidFill>
                  <a:schemeClr val="bg1">
                    <a:lumMod val="50000"/>
                  </a:schemeClr>
                </a:solidFill>
                <a:latin typeface="Arial" panose="020B0604020202020204" pitchFamily="34" charset="0"/>
                <a:cs typeface="Arial" panose="020B0604020202020204" pitchFamily="34" charset="0"/>
              </a:rPr>
              <a:t> http://www.morguefile.com/archive/display/156920</a:t>
            </a:r>
            <a:r>
              <a:rPr lang="en-AU" sz="1200" dirty="0" smtClean="0">
                <a:solidFill>
                  <a:schemeClr val="tx1"/>
                </a:solidFill>
                <a:latin typeface="Arial" panose="020B0604020202020204" pitchFamily="34" charset="0"/>
                <a:cs typeface="Arial" panose="020B0604020202020204" pitchFamily="34" charset="0"/>
              </a:rPr>
              <a:t> </a:t>
            </a:r>
            <a:br>
              <a:rPr lang="en-AU" sz="1200" dirty="0" smtClean="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AJenyon</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ajenyon_100_1321.JPG</a:t>
            </a:r>
            <a:r>
              <a:rPr lang="en-AU" sz="1200" dirty="0">
                <a:solidFill>
                  <a:schemeClr val="tx1"/>
                </a:solidFill>
                <a:latin typeface="Arial" panose="020B0604020202020204" pitchFamily="34" charset="0"/>
                <a:cs typeface="Arial" panose="020B0604020202020204" pitchFamily="34" charset="0"/>
              </a:rPr>
              <a:t>, </a:t>
            </a:r>
            <a:r>
              <a:rPr lang="en-AU" sz="1200" dirty="0" smtClean="0">
                <a:solidFill>
                  <a:schemeClr val="bg1">
                    <a:lumMod val="50000"/>
                  </a:schemeClr>
                </a:solidFill>
                <a:latin typeface="Arial" panose="020B0604020202020204" pitchFamily="34" charset="0"/>
                <a:cs typeface="Arial" panose="020B0604020202020204" pitchFamily="34" charset="0"/>
              </a:rPr>
              <a:t>http</a:t>
            </a:r>
            <a:r>
              <a:rPr lang="en-AU" sz="1200" dirty="0">
                <a:solidFill>
                  <a:schemeClr val="bg1">
                    <a:lumMod val="50000"/>
                  </a:schemeClr>
                </a:solidFill>
                <a:latin typeface="Arial" panose="020B0604020202020204" pitchFamily="34" charset="0"/>
                <a:cs typeface="Arial" panose="020B0604020202020204" pitchFamily="34" charset="0"/>
              </a:rPr>
              <a:t>://www.morguefile.com/archive/display/191022</a:t>
            </a:r>
          </a:p>
          <a:p>
            <a:pPr marL="285750" lvl="1"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13 — </a:t>
            </a:r>
            <a:r>
              <a:rPr lang="en-AU" sz="1200" dirty="0">
                <a:solidFill>
                  <a:schemeClr val="tx1"/>
                </a:solidFill>
                <a:latin typeface="Arial" panose="020B0604020202020204" pitchFamily="34" charset="0"/>
                <a:cs typeface="Arial" panose="020B0604020202020204" pitchFamily="34" charset="0"/>
              </a:rPr>
              <a:t>Ariadna, </a:t>
            </a:r>
            <a:r>
              <a:rPr lang="en-AU" sz="1200" i="1" dirty="0">
                <a:solidFill>
                  <a:schemeClr val="tx1"/>
                </a:solidFill>
                <a:latin typeface="Arial" panose="020B0604020202020204" pitchFamily="34" charset="0"/>
                <a:cs typeface="Arial" panose="020B0604020202020204" pitchFamily="34" charset="0"/>
              </a:rPr>
              <a:t>08_Loveparken.jpg</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www.morguefile.com/archive/display/58710</a:t>
            </a:r>
          </a:p>
          <a:p>
            <a:pPr marL="285750" lvl="1"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16 — </a:t>
            </a:r>
            <a:r>
              <a:rPr lang="en-AU" sz="1200" dirty="0">
                <a:solidFill>
                  <a:schemeClr val="tx1"/>
                </a:solidFill>
                <a:latin typeface="Arial" panose="020B0604020202020204" pitchFamily="34" charset="0"/>
                <a:cs typeface="Arial" panose="020B0604020202020204" pitchFamily="34" charset="0"/>
              </a:rPr>
              <a:t>OCAL, </a:t>
            </a:r>
            <a:r>
              <a:rPr lang="en-AU" sz="1200" i="1" dirty="0">
                <a:solidFill>
                  <a:schemeClr val="tx1"/>
                </a:solidFill>
                <a:latin typeface="Arial" panose="020B0604020202020204" pitchFamily="34" charset="0"/>
                <a:cs typeface="Arial" panose="020B0604020202020204" pitchFamily="34" charset="0"/>
              </a:rPr>
              <a:t>Cartoon </a:t>
            </a:r>
            <a:r>
              <a:rPr lang="en-AU" sz="1200" i="1" dirty="0" smtClean="0">
                <a:solidFill>
                  <a:schemeClr val="tx1"/>
                </a:solidFill>
                <a:latin typeface="Arial" panose="020B0604020202020204" pitchFamily="34" charset="0"/>
                <a:cs typeface="Arial" panose="020B0604020202020204" pitchFamily="34" charset="0"/>
              </a:rPr>
              <a:t>veggies running</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www.clker.com/clipart-9736.html</a:t>
            </a:r>
            <a:r>
              <a:rPr lang="en-AU" sz="1200" dirty="0" smtClean="0">
                <a:solidFill>
                  <a:schemeClr val="tx1"/>
                </a:solidFill>
                <a:latin typeface="Arial" panose="020B0604020202020204" pitchFamily="34" charset="0"/>
                <a:cs typeface="Arial" panose="020B0604020202020204" pitchFamily="34" charset="0"/>
              </a:rPr>
              <a:t> </a:t>
            </a:r>
            <a:br>
              <a:rPr lang="en-AU" sz="1200" dirty="0" smtClean="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OCAL</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Tree</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www.clker.com/clipart-2533.html</a:t>
            </a:r>
            <a:r>
              <a:rPr lang="en-AU" sz="1200" dirty="0" smtClean="0">
                <a:solidFill>
                  <a:schemeClr val="tx1"/>
                </a:solidFill>
                <a:latin typeface="Arial" panose="020B0604020202020204" pitchFamily="34" charset="0"/>
                <a:cs typeface="Arial" panose="020B0604020202020204" pitchFamily="34" charset="0"/>
              </a:rPr>
              <a:t> </a:t>
            </a:r>
            <a:br>
              <a:rPr lang="en-AU" sz="1200" dirty="0" smtClean="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a:t>
            </a:r>
            <a:r>
              <a:rPr lang="en-AU" sz="1200" i="1" dirty="0" smtClean="0">
                <a:solidFill>
                  <a:schemeClr val="tx1"/>
                </a:solidFill>
                <a:latin typeface="Arial" panose="020B0604020202020204" pitchFamily="34" charset="0"/>
                <a:cs typeface="Arial" panose="020B0604020202020204" pitchFamily="34" charset="0"/>
              </a:rPr>
              <a:t>Wing </a:t>
            </a:r>
            <a:r>
              <a:rPr lang="en-AU" sz="1200" i="1" dirty="0">
                <a:solidFill>
                  <a:schemeClr val="tx1"/>
                </a:solidFill>
                <a:latin typeface="Arial" panose="020B0604020202020204" pitchFamily="34" charset="0"/>
                <a:cs typeface="Arial" panose="020B0604020202020204" pitchFamily="34" charset="0"/>
              </a:rPr>
              <a:t>2</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www.clker.com/clipart-wing2.html</a:t>
            </a:r>
            <a:r>
              <a:rPr lang="en-AU" sz="1200" dirty="0" smtClean="0">
                <a:solidFill>
                  <a:schemeClr val="tx1"/>
                </a:solidFill>
                <a:latin typeface="Arial" panose="020B0604020202020204" pitchFamily="34" charset="0"/>
                <a:cs typeface="Arial" panose="020B0604020202020204" pitchFamily="34" charset="0"/>
              </a:rPr>
              <a:t> </a:t>
            </a:r>
            <a:br>
              <a:rPr lang="en-AU" sz="1200" dirty="0" smtClean="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a:t>
            </a:r>
            <a:r>
              <a:rPr lang="en-AU" sz="1200" i="1" dirty="0" smtClean="0">
                <a:solidFill>
                  <a:schemeClr val="tx1"/>
                </a:solidFill>
                <a:latin typeface="Arial" panose="020B0604020202020204" pitchFamily="34" charset="0"/>
                <a:cs typeface="Arial" panose="020B0604020202020204" pitchFamily="34" charset="0"/>
              </a:rPr>
              <a:t>Smiley </a:t>
            </a:r>
            <a:r>
              <a:rPr lang="en-AU" sz="1200" i="1" dirty="0">
                <a:solidFill>
                  <a:schemeClr val="tx1"/>
                </a:solidFill>
                <a:latin typeface="Arial" panose="020B0604020202020204" pitchFamily="34" charset="0"/>
                <a:cs typeface="Arial" panose="020B0604020202020204" pitchFamily="34" charset="0"/>
              </a:rPr>
              <a:t>eyes</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http://www.clker.com/clipart-28689.html</a:t>
            </a:r>
            <a:r>
              <a:rPr lang="en-AU" sz="1200" dirty="0" smtClean="0">
                <a:solidFill>
                  <a:schemeClr val="bg1">
                    <a:lumMod val="50000"/>
                  </a:schemeClr>
                </a:solidFill>
                <a:latin typeface="Arial" panose="020B0604020202020204" pitchFamily="34" charset="0"/>
                <a:cs typeface="Arial" panose="020B0604020202020204" pitchFamily="34" charset="0"/>
              </a:rPr>
              <a:t> </a:t>
            </a:r>
          </a:p>
          <a:p>
            <a:pPr marL="285750" lvl="1"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17 — </a:t>
            </a:r>
            <a:r>
              <a:rPr lang="en-AU" sz="1200" dirty="0">
                <a:solidFill>
                  <a:schemeClr val="tx1"/>
                </a:solidFill>
                <a:latin typeface="Arial" panose="020B0604020202020204" pitchFamily="34" charset="0"/>
                <a:cs typeface="Arial" panose="020B0604020202020204" pitchFamily="34" charset="0"/>
              </a:rPr>
              <a:t>anitra, </a:t>
            </a:r>
            <a:r>
              <a:rPr lang="en-AU" sz="1200" i="1" dirty="0">
                <a:solidFill>
                  <a:schemeClr val="tx1"/>
                </a:solidFill>
                <a:latin typeface="Arial" panose="020B0604020202020204" pitchFamily="34" charset="0"/>
                <a:cs typeface="Arial" panose="020B0604020202020204" pitchFamily="34" charset="0"/>
              </a:rPr>
              <a:t>sunflower_tall.jpg</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www.morguefile.com/archive/display/8202 </a:t>
            </a:r>
          </a:p>
          <a:p>
            <a:pPr marL="285750" lvl="1"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18 — </a:t>
            </a:r>
            <a:r>
              <a:rPr lang="de-DE" sz="1200" dirty="0">
                <a:solidFill>
                  <a:schemeClr val="tx1"/>
                </a:solidFill>
                <a:latin typeface="Arial" panose="020B0604020202020204" pitchFamily="34" charset="0"/>
                <a:cs typeface="Arial" panose="020B0604020202020204" pitchFamily="34" charset="0"/>
              </a:rPr>
              <a:t>badeendjuh, </a:t>
            </a:r>
            <a:r>
              <a:rPr lang="de-DE" sz="1200" i="1" dirty="0">
                <a:solidFill>
                  <a:schemeClr val="tx1"/>
                </a:solidFill>
                <a:latin typeface="Arial" panose="020B0604020202020204" pitchFamily="34" charset="0"/>
                <a:cs typeface="Arial" panose="020B0604020202020204" pitchFamily="34" charset="0"/>
              </a:rPr>
              <a:t>IMG_8642.JPG</a:t>
            </a:r>
            <a:r>
              <a:rPr lang="de-DE" sz="1200" dirty="0">
                <a:solidFill>
                  <a:schemeClr val="tx1"/>
                </a:solidFill>
                <a:latin typeface="Arial" panose="020B0604020202020204" pitchFamily="34" charset="0"/>
                <a:cs typeface="Arial" panose="020B0604020202020204" pitchFamily="34" charset="0"/>
              </a:rPr>
              <a:t>, </a:t>
            </a:r>
            <a:r>
              <a:rPr lang="de-DE" sz="1200" dirty="0">
                <a:solidFill>
                  <a:schemeClr val="bg1">
                    <a:lumMod val="50000"/>
                  </a:schemeClr>
                </a:solidFill>
                <a:latin typeface="Arial" panose="020B0604020202020204" pitchFamily="34" charset="0"/>
                <a:cs typeface="Arial" panose="020B0604020202020204" pitchFamily="34" charset="0"/>
              </a:rPr>
              <a:t>http://</a:t>
            </a:r>
            <a:r>
              <a:rPr lang="de-DE" sz="1200" dirty="0" smtClean="0">
                <a:solidFill>
                  <a:schemeClr val="bg1">
                    <a:lumMod val="50000"/>
                  </a:schemeClr>
                </a:solidFill>
                <a:latin typeface="Arial" panose="020B0604020202020204" pitchFamily="34" charset="0"/>
                <a:cs typeface="Arial" panose="020B0604020202020204" pitchFamily="34" charset="0"/>
              </a:rPr>
              <a:t>www.morguefile.com/archive/display/821238</a:t>
            </a:r>
            <a:r>
              <a:rPr lang="de-DE" sz="1200" dirty="0" smtClean="0">
                <a:solidFill>
                  <a:schemeClr val="tx1"/>
                </a:solidFill>
                <a:latin typeface="Arial" panose="020B0604020202020204" pitchFamily="34" charset="0"/>
                <a:cs typeface="Arial" panose="020B0604020202020204" pitchFamily="34" charset="0"/>
              </a:rPr>
              <a:t> </a:t>
            </a:r>
            <a:br>
              <a:rPr lang="de-DE" sz="1200" dirty="0" smtClean="0">
                <a:solidFill>
                  <a:schemeClr val="tx1"/>
                </a:solidFill>
                <a:latin typeface="Arial" panose="020B0604020202020204" pitchFamily="34" charset="0"/>
                <a:cs typeface="Arial" panose="020B0604020202020204" pitchFamily="34" charset="0"/>
              </a:rPr>
            </a:br>
            <a:r>
              <a:rPr lang="de-DE" sz="1200" dirty="0" smtClean="0">
                <a:solidFill>
                  <a:schemeClr val="tx1"/>
                </a:solidFill>
                <a:latin typeface="Arial" panose="020B0604020202020204" pitchFamily="34" charset="0"/>
                <a:cs typeface="Arial" panose="020B0604020202020204" pitchFamily="34" charset="0"/>
              </a:rPr>
              <a:t>	</a:t>
            </a:r>
            <a:r>
              <a:rPr lang="en-AU" sz="1200" i="1" dirty="0" smtClean="0">
                <a:solidFill>
                  <a:schemeClr val="tx1"/>
                </a:solidFill>
                <a:latin typeface="Arial" panose="020B0604020202020204" pitchFamily="34" charset="0"/>
                <a:cs typeface="Arial" panose="020B0604020202020204" pitchFamily="34" charset="0"/>
              </a:rPr>
              <a:t>Bee</a:t>
            </a:r>
            <a:r>
              <a:rPr lang="en-AU" sz="1200"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http://www.clker.com/clipart-11559.html </a:t>
            </a:r>
            <a:endParaRPr lang="en-AU" sz="1200" dirty="0" smtClean="0">
              <a:latin typeface="Arial" panose="020B0604020202020204" pitchFamily="34" charset="0"/>
              <a:cs typeface="Arial" panose="020B0604020202020204" pitchFamily="34" charset="0"/>
            </a:endParaRPr>
          </a:p>
          <a:p>
            <a:pPr marL="285750" indent="-285750" algn="l" eaLnBrk="1" fontAlgn="auto" hangingPunct="1">
              <a:spcAft>
                <a:spcPts val="0"/>
              </a:spcAft>
              <a:buFont typeface="Arial" panose="020B0604020202020204" pitchFamily="34" charset="0"/>
              <a:buChar char="•"/>
              <a:defRPr/>
            </a:pPr>
            <a:r>
              <a:rPr lang="de-DE" sz="1200" dirty="0" smtClean="0">
                <a:solidFill>
                  <a:schemeClr val="tx1"/>
                </a:solidFill>
                <a:latin typeface="Arial" panose="020B0604020202020204" pitchFamily="34" charset="0"/>
                <a:cs typeface="Arial" panose="020B0604020202020204" pitchFamily="34" charset="0"/>
              </a:rPr>
              <a:t>Slide 19</a:t>
            </a:r>
            <a:r>
              <a:rPr lang="en-AU" sz="1200" dirty="0" smtClean="0">
                <a:solidFill>
                  <a:schemeClr val="tx1"/>
                </a:solidFill>
                <a:latin typeface="Arial" panose="020B0604020202020204" pitchFamily="34" charset="0"/>
                <a:cs typeface="Arial" panose="020B0604020202020204" pitchFamily="34" charset="0"/>
              </a:rPr>
              <a:t> — </a:t>
            </a:r>
            <a:r>
              <a:rPr lang="en-AU" sz="1200" dirty="0">
                <a:solidFill>
                  <a:schemeClr val="tx1"/>
                </a:solidFill>
                <a:latin typeface="Arial" panose="020B0604020202020204" pitchFamily="34" charset="0"/>
                <a:cs typeface="Arial" panose="020B0604020202020204" pitchFamily="34" charset="0"/>
              </a:rPr>
              <a:t>Pennywise, </a:t>
            </a:r>
            <a:r>
              <a:rPr lang="en-US" sz="1200" i="1" dirty="0">
                <a:solidFill>
                  <a:schemeClr val="tx1"/>
                </a:solidFill>
                <a:latin typeface="Arial" panose="020B0604020202020204" pitchFamily="34" charset="0"/>
                <a:cs typeface="Arial" panose="020B0604020202020204" pitchFamily="34" charset="0"/>
              </a:rPr>
              <a:t>CurlyVines070407__7_.JPG,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www.morguefile.com/archive/display/217300</a:t>
            </a:r>
            <a:r>
              <a:rPr lang="en-AU" sz="1200" dirty="0" smtClean="0">
                <a:solidFill>
                  <a:schemeClr val="tx1"/>
                </a:solidFill>
                <a:latin typeface="Arial" panose="020B0604020202020204" pitchFamily="34" charset="0"/>
                <a:cs typeface="Arial" panose="020B0604020202020204" pitchFamily="34" charset="0"/>
              </a:rPr>
              <a:t> 	mrmac04</a:t>
            </a:r>
            <a:r>
              <a:rPr lang="en-AU" sz="1200" dirty="0">
                <a:solidFill>
                  <a:schemeClr val="tx1"/>
                </a:solidFill>
                <a:latin typeface="Arial" panose="020B0604020202020204" pitchFamily="34" charset="0"/>
                <a:cs typeface="Arial" panose="020B0604020202020204" pitchFamily="34" charset="0"/>
              </a:rPr>
              <a:t>, </a:t>
            </a:r>
            <a:r>
              <a:rPr lang="en-AU" sz="1200" i="1" dirty="0">
                <a:solidFill>
                  <a:schemeClr val="tx1"/>
                </a:solidFill>
                <a:latin typeface="Arial" panose="020B0604020202020204" pitchFamily="34" charset="0"/>
                <a:cs typeface="Arial" panose="020B0604020202020204" pitchFamily="34" charset="0"/>
              </a:rPr>
              <a:t>GeoDSC00057_o.JPG, </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www.morguefile.com/archive/display/225937</a:t>
            </a:r>
          </a:p>
          <a:p>
            <a:pPr marL="285750"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20 — </a:t>
            </a:r>
            <a:r>
              <a:rPr lang="en-AU" sz="1200" dirty="0">
                <a:solidFill>
                  <a:schemeClr val="tx1"/>
                </a:solidFill>
                <a:latin typeface="Arial" panose="020B0604020202020204" pitchFamily="34" charset="0"/>
                <a:cs typeface="Arial" panose="020B0604020202020204" pitchFamily="34" charset="0"/>
              </a:rPr>
              <a:t>helicopterjeff, </a:t>
            </a:r>
            <a:r>
              <a:rPr lang="en-AU" sz="1200" i="1" dirty="0">
                <a:solidFill>
                  <a:schemeClr val="tx1"/>
                </a:solidFill>
                <a:latin typeface="Arial" panose="020B0604020202020204" pitchFamily="34" charset="0"/>
                <a:cs typeface="Arial" panose="020B0604020202020204" pitchFamily="34" charset="0"/>
              </a:rPr>
              <a:t>pets0000176.jpg</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www.morguefile.com/archive/display/85045</a:t>
            </a:r>
            <a:r>
              <a:rPr lang="en-AU" sz="1200" dirty="0" smtClean="0">
                <a:solidFill>
                  <a:schemeClr val="tx1"/>
                </a:solidFill>
                <a:latin typeface="Arial" panose="020B0604020202020204" pitchFamily="34" charset="0"/>
                <a:cs typeface="Arial" panose="020B0604020202020204" pitchFamily="34" charset="0"/>
              </a:rPr>
              <a:t>  </a:t>
            </a:r>
            <a:br>
              <a:rPr lang="en-AU" sz="1200" dirty="0" smtClean="0">
                <a:solidFill>
                  <a:schemeClr val="tx1"/>
                </a:solidFill>
                <a:latin typeface="Arial" panose="020B0604020202020204" pitchFamily="34" charset="0"/>
                <a:cs typeface="Arial" panose="020B0604020202020204" pitchFamily="34" charset="0"/>
              </a:rPr>
            </a:br>
            <a:r>
              <a:rPr lang="en-AU" sz="1200" dirty="0" smtClean="0">
                <a:solidFill>
                  <a:schemeClr val="tx1"/>
                </a:solidFill>
                <a:latin typeface="Arial" panose="020B0604020202020204" pitchFamily="34" charset="0"/>
                <a:cs typeface="Arial" panose="020B0604020202020204" pitchFamily="34" charset="0"/>
              </a:rPr>
              <a:t>	</a:t>
            </a:r>
            <a:r>
              <a:rPr lang="en-AU" sz="1200" i="1" dirty="0" smtClean="0">
                <a:solidFill>
                  <a:schemeClr val="tx1"/>
                </a:solidFill>
                <a:latin typeface="Arial" panose="020B0604020202020204" pitchFamily="34" charset="0"/>
                <a:cs typeface="Arial" panose="020B0604020202020204" pitchFamily="34" charset="0"/>
              </a:rPr>
              <a:t>Housefly</a:t>
            </a:r>
            <a:r>
              <a:rPr lang="en-AU" sz="1200" dirty="0" smtClean="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http://</a:t>
            </a:r>
            <a:r>
              <a:rPr lang="en-AU" sz="1200" dirty="0" smtClean="0">
                <a:latin typeface="Arial" panose="020B0604020202020204" pitchFamily="34" charset="0"/>
                <a:cs typeface="Arial" panose="020B0604020202020204" pitchFamily="34" charset="0"/>
              </a:rPr>
              <a:t>www.clker.com/clipart-11552.html</a:t>
            </a:r>
            <a:endParaRPr lang="en-AU" sz="1200" dirty="0">
              <a:solidFill>
                <a:schemeClr val="tx1"/>
              </a:solidFill>
              <a:latin typeface="Arial" panose="020B0604020202020204" pitchFamily="34" charset="0"/>
              <a:cs typeface="Arial" panose="020B0604020202020204" pitchFamily="34" charset="0"/>
            </a:endParaRPr>
          </a:p>
          <a:p>
            <a:pPr marL="285750"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21— </a:t>
            </a:r>
            <a:r>
              <a:rPr lang="fr-FR" sz="1200" dirty="0" smtClean="0">
                <a:solidFill>
                  <a:schemeClr val="tx1"/>
                </a:solidFill>
                <a:latin typeface="Arial" panose="020B0604020202020204" pitchFamily="34" charset="0"/>
                <a:cs typeface="Arial" panose="020B0604020202020204" pitchFamily="34" charset="0"/>
              </a:rPr>
              <a:t>Heraldoluciano,  </a:t>
            </a:r>
            <a:r>
              <a:rPr lang="fr-FR" sz="1200" i="1" dirty="0" smtClean="0">
                <a:solidFill>
                  <a:schemeClr val="tx1"/>
                </a:solidFill>
                <a:latin typeface="Arial" panose="020B0604020202020204" pitchFamily="34" charset="0"/>
                <a:cs typeface="Arial" panose="020B0604020202020204" pitchFamily="34" charset="0"/>
              </a:rPr>
              <a:t>Dormideira \(Mimosa pudica\),</a:t>
            </a:r>
            <a:r>
              <a:rPr lang="fr-FR" sz="1200" dirty="0" smtClean="0">
                <a:solidFill>
                  <a:schemeClr val="tx1"/>
                </a:solidFill>
                <a:latin typeface="Arial" panose="020B0604020202020204" pitchFamily="34" charset="0"/>
                <a:cs typeface="Arial" panose="020B0604020202020204" pitchFamily="34" charset="0"/>
              </a:rPr>
              <a:t> </a:t>
            </a:r>
            <a:r>
              <a:rPr lang="fr-FR" sz="1200" dirty="0" smtClean="0">
                <a:solidFill>
                  <a:schemeClr val="bg1">
                    <a:lumMod val="50000"/>
                  </a:schemeClr>
                </a:solidFill>
                <a:latin typeface="Arial" panose="020B0604020202020204" pitchFamily="34" charset="0"/>
                <a:cs typeface="Arial" panose="020B0604020202020204" pitchFamily="34" charset="0"/>
              </a:rPr>
              <a:t>http://www.morguefile.com/archive/display/683409</a:t>
            </a:r>
            <a:r>
              <a:rPr lang="fr-FR" sz="1200" dirty="0" smtClean="0">
                <a:solidFill>
                  <a:schemeClr val="tx1"/>
                </a:solidFill>
                <a:latin typeface="Arial" panose="020B0604020202020204" pitchFamily="34" charset="0"/>
                <a:cs typeface="Arial" panose="020B0604020202020204" pitchFamily="34" charset="0"/>
              </a:rPr>
              <a:t>;</a:t>
            </a:r>
            <a:r>
              <a:rPr lang="fr-FR" sz="1200" dirty="0" smtClean="0">
                <a:latin typeface="Arial" panose="020B0604020202020204" pitchFamily="34" charset="0"/>
                <a:cs typeface="Arial" panose="020B0604020202020204" pitchFamily="34" charset="0"/>
              </a:rPr>
              <a:t> </a:t>
            </a:r>
            <a:br>
              <a:rPr lang="fr-FR" sz="1200" dirty="0" smtClean="0">
                <a:latin typeface="Arial" panose="020B0604020202020204" pitchFamily="34" charset="0"/>
                <a:cs typeface="Arial" panose="020B0604020202020204" pitchFamily="34" charset="0"/>
              </a:rPr>
            </a:br>
            <a:r>
              <a:rPr lang="fr-FR" sz="1200" dirty="0" smtClean="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 </a:t>
            </a:r>
            <a:endParaRPr lang="en-AU" sz="1200" dirty="0" smtClean="0">
              <a:solidFill>
                <a:schemeClr val="tx1"/>
              </a:solidFill>
              <a:latin typeface="Arial" panose="020B0604020202020204" pitchFamily="34" charset="0"/>
              <a:cs typeface="Arial" panose="020B0604020202020204" pitchFamily="34" charset="0"/>
            </a:endParaRPr>
          </a:p>
          <a:p>
            <a:pPr marL="285750" indent="-285750" algn="l" eaLnBrk="1" fontAlgn="auto" hangingPunct="1">
              <a:spcAft>
                <a:spcPts val="0"/>
              </a:spcAft>
              <a:buFont typeface="Arial" panose="020B0604020202020204" pitchFamily="34" charset="0"/>
              <a:buChar char="•"/>
              <a:defRPr/>
            </a:pPr>
            <a:r>
              <a:rPr lang="en-AU" sz="1200" dirty="0" smtClean="0">
                <a:solidFill>
                  <a:schemeClr val="tx1"/>
                </a:solidFill>
                <a:latin typeface="Arial" panose="020B0604020202020204" pitchFamily="34" charset="0"/>
                <a:cs typeface="Arial" panose="020B0604020202020204" pitchFamily="34" charset="0"/>
              </a:rPr>
              <a:t>Slide </a:t>
            </a:r>
            <a:r>
              <a:rPr lang="en-AU" sz="1200" dirty="0">
                <a:solidFill>
                  <a:schemeClr val="tx1"/>
                </a:solidFill>
                <a:latin typeface="Arial" panose="020B0604020202020204" pitchFamily="34" charset="0"/>
                <a:cs typeface="Arial" panose="020B0604020202020204" pitchFamily="34" charset="0"/>
              </a:rPr>
              <a:t>22 </a:t>
            </a:r>
            <a:r>
              <a:rPr lang="en-AU" sz="1200" dirty="0">
                <a:solidFill>
                  <a:prstClr val="black"/>
                </a:solidFill>
                <a:latin typeface="Arial" panose="020B0604020202020204" pitchFamily="34" charset="0"/>
                <a:cs typeface="Arial" panose="020B0604020202020204" pitchFamily="34" charset="0"/>
              </a:rPr>
              <a:t>—</a:t>
            </a:r>
            <a:r>
              <a:rPr lang="en-AU" sz="1200" dirty="0" smtClean="0">
                <a:solidFill>
                  <a:schemeClr val="tx1"/>
                </a:solidFill>
                <a:latin typeface="Arial" panose="020B0604020202020204" pitchFamily="34" charset="0"/>
                <a:cs typeface="Arial" panose="020B0604020202020204" pitchFamily="34" charset="0"/>
              </a:rPr>
              <a:t> </a:t>
            </a:r>
            <a:r>
              <a:rPr lang="en-AU" sz="1200" dirty="0" err="1" smtClean="0">
                <a:solidFill>
                  <a:schemeClr val="tx1"/>
                </a:solidFill>
                <a:latin typeface="Arial" panose="020B0604020202020204" pitchFamily="34" charset="0"/>
                <a:cs typeface="Arial" panose="020B0604020202020204" pitchFamily="34" charset="0"/>
              </a:rPr>
              <a:t>Pedrojperez</a:t>
            </a:r>
            <a:r>
              <a:rPr lang="en-AU" sz="1200" dirty="0" smtClean="0">
                <a:solidFill>
                  <a:schemeClr val="tx1"/>
                </a:solidFill>
                <a:latin typeface="Arial" panose="020B0604020202020204" pitchFamily="34" charset="0"/>
                <a:cs typeface="Arial" panose="020B0604020202020204" pitchFamily="34" charset="0"/>
              </a:rPr>
              <a:t>, </a:t>
            </a:r>
            <a:r>
              <a:rPr lang="en-AU" sz="1200" i="1" dirty="0" smtClean="0">
                <a:solidFill>
                  <a:schemeClr val="tx1"/>
                </a:solidFill>
                <a:latin typeface="Arial" panose="020B0604020202020204" pitchFamily="34" charset="0"/>
                <a:cs typeface="Arial" panose="020B0604020202020204" pitchFamily="34" charset="0"/>
              </a:rPr>
              <a:t>IMG_3634.JPG</a:t>
            </a:r>
            <a:r>
              <a:rPr lang="en-AU" sz="1200" dirty="0">
                <a:solidFill>
                  <a:schemeClr val="tx1"/>
                </a:solidFill>
                <a:latin typeface="Arial" panose="020B0604020202020204" pitchFamily="34" charset="0"/>
                <a:cs typeface="Arial" panose="020B0604020202020204" pitchFamily="34" charset="0"/>
              </a:rPr>
              <a:t>, </a:t>
            </a:r>
            <a:r>
              <a:rPr lang="en-AU" sz="1200" dirty="0">
                <a:solidFill>
                  <a:schemeClr val="bg1">
                    <a:lumMod val="50000"/>
                  </a:schemeClr>
                </a:solidFill>
                <a:latin typeface="Arial" panose="020B0604020202020204" pitchFamily="34" charset="0"/>
                <a:cs typeface="Arial" panose="020B0604020202020204" pitchFamily="34" charset="0"/>
              </a:rPr>
              <a:t>http://</a:t>
            </a:r>
            <a:r>
              <a:rPr lang="en-AU" sz="1200" dirty="0" smtClean="0">
                <a:solidFill>
                  <a:schemeClr val="bg1">
                    <a:lumMod val="50000"/>
                  </a:schemeClr>
                </a:solidFill>
                <a:latin typeface="Arial" panose="020B0604020202020204" pitchFamily="34" charset="0"/>
                <a:cs typeface="Arial" panose="020B0604020202020204" pitchFamily="34" charset="0"/>
              </a:rPr>
              <a:t>www.morguefile.com/archive/display/868440 </a:t>
            </a:r>
            <a:br>
              <a:rPr lang="en-AU" sz="1200" dirty="0" smtClean="0">
                <a:solidFill>
                  <a:schemeClr val="bg1">
                    <a:lumMod val="50000"/>
                  </a:schemeClr>
                </a:solidFill>
                <a:latin typeface="Arial" panose="020B0604020202020204" pitchFamily="34" charset="0"/>
                <a:cs typeface="Arial" panose="020B0604020202020204" pitchFamily="34" charset="0"/>
              </a:rPr>
            </a:br>
            <a:r>
              <a:rPr lang="en-AU" sz="1200" dirty="0" smtClean="0">
                <a:solidFill>
                  <a:schemeClr val="bg1">
                    <a:lumMod val="50000"/>
                  </a:schemeClr>
                </a:solidFill>
                <a:latin typeface="Arial" panose="020B0604020202020204" pitchFamily="34" charset="0"/>
                <a:cs typeface="Arial" panose="020B0604020202020204" pitchFamily="34" charset="0"/>
              </a:rPr>
              <a:t>	</a:t>
            </a:r>
            <a:r>
              <a:rPr lang="en-AU" sz="1200" dirty="0" smtClean="0">
                <a:solidFill>
                  <a:schemeClr val="tx1"/>
                </a:solidFill>
                <a:latin typeface="Arial" panose="020B0604020202020204" pitchFamily="34" charset="0"/>
                <a:cs typeface="Arial" panose="020B0604020202020204" pitchFamily="34" charset="0"/>
              </a:rPr>
              <a:t>MGDboston, </a:t>
            </a:r>
            <a:r>
              <a:rPr lang="en-AU" sz="1200" i="1" dirty="0" smtClean="0">
                <a:solidFill>
                  <a:schemeClr val="tx1"/>
                </a:solidFill>
                <a:latin typeface="Arial" panose="020B0604020202020204" pitchFamily="34" charset="0"/>
                <a:cs typeface="Arial" panose="020B0604020202020204" pitchFamily="34" charset="0"/>
              </a:rPr>
              <a:t>reeds </a:t>
            </a:r>
            <a:r>
              <a:rPr lang="en-AU" sz="1200" i="1" dirty="0">
                <a:solidFill>
                  <a:schemeClr val="tx1"/>
                </a:solidFill>
                <a:latin typeface="Arial" panose="020B0604020202020204" pitchFamily="34" charset="0"/>
                <a:cs typeface="Arial" panose="020B0604020202020204" pitchFamily="34" charset="0"/>
              </a:rPr>
              <a:t>sea oats bloom MGD©.JPG, </a:t>
            </a:r>
            <a:r>
              <a:rPr lang="en-AU" sz="1200" i="1" dirty="0" smtClean="0">
                <a:solidFill>
                  <a:schemeClr val="tx1"/>
                </a:solidFill>
                <a:latin typeface="Arial" panose="020B0604020202020204" pitchFamily="34" charset="0"/>
                <a:cs typeface="Arial" panose="020B0604020202020204" pitchFamily="34" charset="0"/>
              </a:rPr>
              <a:t>	</a:t>
            </a:r>
            <a:r>
              <a:rPr lang="en-AU" sz="1200" dirty="0" smtClean="0">
                <a:solidFill>
                  <a:schemeClr val="bg1">
                    <a:lumMod val="50000"/>
                  </a:schemeClr>
                </a:solidFill>
                <a:latin typeface="Arial" panose="020B0604020202020204" pitchFamily="34" charset="0"/>
                <a:cs typeface="Arial" panose="020B0604020202020204" pitchFamily="34" charset="0"/>
              </a:rPr>
              <a:t>http</a:t>
            </a:r>
            <a:r>
              <a:rPr lang="en-AU" sz="1200" dirty="0">
                <a:solidFill>
                  <a:schemeClr val="bg1">
                    <a:lumMod val="50000"/>
                  </a:schemeClr>
                </a:solidFill>
                <a:latin typeface="Arial" panose="020B0604020202020204" pitchFamily="34" charset="0"/>
                <a:cs typeface="Arial" panose="020B0604020202020204" pitchFamily="34" charset="0"/>
              </a:rPr>
              <a:t>://www.morguefile.com/archive/display/928431</a:t>
            </a:r>
          </a:p>
          <a:p>
            <a:pPr algn="l" eaLnBrk="1" fontAlgn="auto" hangingPunct="1">
              <a:spcAft>
                <a:spcPts val="0"/>
              </a:spcAft>
              <a:defRPr/>
            </a:pPr>
            <a:r>
              <a:rPr lang="en-AU" sz="1300" dirty="0" smtClean="0">
                <a:solidFill>
                  <a:schemeClr val="bg1">
                    <a:lumMod val="50000"/>
                  </a:schemeClr>
                </a:solidFill>
                <a:latin typeface="Arial" panose="020B0604020202020204" pitchFamily="34" charset="0"/>
                <a:cs typeface="Arial" panose="020B0604020202020204" pitchFamily="34" charset="0"/>
              </a:rPr>
              <a:t> </a:t>
            </a:r>
            <a:endParaRPr lang="en-US" sz="2400" dirty="0">
              <a:solidFill>
                <a:schemeClr val="bg1">
                  <a:lumMod val="50000"/>
                </a:schemeClr>
              </a:solidFill>
              <a:latin typeface="QBeginners" pitchFamily="2" charset="0"/>
              <a:cs typeface="Arial" pitchFamily="34" charset="0"/>
            </a:endParaRPr>
          </a:p>
        </p:txBody>
      </p:sp>
    </p:spTree>
    <p:extLst>
      <p:ext uri="{BB962C8B-B14F-4D97-AF65-F5344CB8AC3E}">
        <p14:creationId xmlns:p14="http://schemas.microsoft.com/office/powerpoint/2010/main" val="73896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20713"/>
            <a:ext cx="8229600" cy="1223962"/>
          </a:xfrm>
        </p:spPr>
        <p:txBody>
          <a:bodyPr rtlCol="0">
            <a:normAutofit fontScale="90000"/>
          </a:bodyPr>
          <a:lstStyle/>
          <a:p>
            <a:pPr eaLnBrk="1" fontAlgn="auto" hangingPunct="1">
              <a:spcAft>
                <a:spcPts val="0"/>
              </a:spcAft>
              <a:defRPr/>
            </a:pPr>
            <a:r>
              <a:rPr lang="en-AU" sz="2700" dirty="0" smtClean="0">
                <a:latin typeface="Arial" panose="020B0604020202020204" pitchFamily="34" charset="0"/>
                <a:cs typeface="Arial" panose="020B0604020202020204" pitchFamily="34" charset="0"/>
              </a:rPr>
              <a:t>Some animals move from place to place in one </a:t>
            </a:r>
            <a:r>
              <a:rPr lang="en-AU" sz="2700" b="1" i="1" dirty="0" smtClean="0">
                <a:latin typeface="Arial" panose="020B0604020202020204" pitchFamily="34" charset="0"/>
                <a:cs typeface="Arial" panose="020B0604020202020204" pitchFamily="34" charset="0"/>
              </a:rPr>
              <a:t>main</a:t>
            </a:r>
            <a:r>
              <a:rPr lang="en-AU" sz="2700" dirty="0" smtClean="0">
                <a:latin typeface="Arial" panose="020B0604020202020204" pitchFamily="34" charset="0"/>
                <a:cs typeface="Arial" panose="020B0604020202020204" pitchFamily="34" charset="0"/>
              </a:rPr>
              <a:t> way.</a:t>
            </a:r>
            <a:br>
              <a:rPr lang="en-AU" sz="2700" dirty="0" smtClean="0">
                <a:latin typeface="Arial" panose="020B0604020202020204" pitchFamily="34" charset="0"/>
                <a:cs typeface="Arial" panose="020B0604020202020204" pitchFamily="34" charset="0"/>
              </a:rPr>
            </a:br>
            <a:r>
              <a:rPr lang="en-AU" sz="2700" dirty="0" smtClean="0">
                <a:latin typeface="Arial" panose="020B0604020202020204" pitchFamily="34" charset="0"/>
                <a:cs typeface="Arial" panose="020B0604020202020204" pitchFamily="34" charset="0"/>
              </a:rPr>
              <a:t>Can you describe how these animals move?</a:t>
            </a:r>
            <a:br>
              <a:rPr lang="en-AU" sz="2700" dirty="0" smtClean="0">
                <a:latin typeface="Arial" panose="020B0604020202020204" pitchFamily="34" charset="0"/>
                <a:cs typeface="Arial" panose="020B0604020202020204" pitchFamily="34" charset="0"/>
              </a:rPr>
            </a:br>
            <a:r>
              <a:rPr lang="en-AU" sz="3600" b="1" dirty="0" smtClean="0">
                <a:latin typeface="QBeginners" pitchFamily="2" charset="0"/>
              </a:rPr>
              <a:t> </a:t>
            </a: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83568" y="2105853"/>
            <a:ext cx="3528392" cy="2646294"/>
          </a:xfrm>
          <a:ln w="206375" cap="sq" cmpd="sng">
            <a:solidFill>
              <a:srgbClr val="000000"/>
            </a:solidFill>
            <a:miter lim="800000"/>
          </a:ln>
          <a:effectLst>
            <a:innerShdw>
              <a:srgbClr val="000000"/>
            </a:innerShdw>
          </a:effectLst>
        </p:spPr>
      </p:pic>
      <p:pic>
        <p:nvPicPr>
          <p:cNvPr id="16388" name="Content Placeholder 6"/>
          <p:cNvPicPr>
            <a:picLocks noGrp="1" noChangeAspect="1"/>
          </p:cNvPicPr>
          <p:nvPr>
            <p:ph sz="half" idx="2"/>
          </p:nvPr>
        </p:nvPicPr>
        <p:blipFill>
          <a:blip r:embed="rId3">
            <a:extLst>
              <a:ext uri="{28A0092B-C50C-407E-A947-70E740481C1C}">
                <a14:useLocalDpi xmlns:a14="http://schemas.microsoft.com/office/drawing/2010/main"/>
              </a:ext>
            </a:extLst>
          </a:blip>
          <a:srcRect/>
          <a:stretch>
            <a:fillRect/>
          </a:stretch>
        </p:blipFill>
        <p:spPr>
          <a:xfrm>
            <a:off x="4605338" y="1885950"/>
            <a:ext cx="4038600" cy="3086100"/>
          </a:xfrm>
        </p:spPr>
      </p:pic>
      <p:sp>
        <p:nvSpPr>
          <p:cNvPr id="8" name="TextBox 7"/>
          <p:cNvSpPr txBox="1">
            <a:spLocks noChangeArrowheads="1"/>
          </p:cNvSpPr>
          <p:nvPr/>
        </p:nvSpPr>
        <p:spPr bwMode="auto">
          <a:xfrm>
            <a:off x="539750" y="5013325"/>
            <a:ext cx="38163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sz="6600" dirty="0">
                <a:solidFill>
                  <a:schemeClr val="bg1"/>
                </a:solidFill>
                <a:latin typeface="Arial" panose="020B0604020202020204" pitchFamily="34" charset="0"/>
                <a:cs typeface="Arial" panose="020B0604020202020204" pitchFamily="34" charset="0"/>
              </a:rPr>
              <a:t>slide</a:t>
            </a:r>
          </a:p>
        </p:txBody>
      </p:sp>
      <p:sp>
        <p:nvSpPr>
          <p:cNvPr id="9" name="TextBox 8"/>
          <p:cNvSpPr txBox="1">
            <a:spLocks noChangeArrowheads="1"/>
          </p:cNvSpPr>
          <p:nvPr/>
        </p:nvSpPr>
        <p:spPr bwMode="auto">
          <a:xfrm>
            <a:off x="4716463" y="5084763"/>
            <a:ext cx="38163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sz="6600" b="1" dirty="0" smtClean="0">
                <a:solidFill>
                  <a:srgbClr val="002060"/>
                </a:solidFill>
                <a:latin typeface="Arial" panose="020B0604020202020204" pitchFamily="34" charset="0"/>
                <a:cs typeface="Arial" panose="020B0604020202020204" pitchFamily="34" charset="0"/>
              </a:rPr>
              <a:t>crawl</a:t>
            </a:r>
            <a:endParaRPr lang="en-AU" sz="66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5175"/>
            <a:ext cx="8229600" cy="935038"/>
          </a:xfrm>
        </p:spPr>
        <p:txBody>
          <a:bodyPr rtlCol="0">
            <a:normAutofit fontScale="90000"/>
          </a:bodyPr>
          <a:lstStyle/>
          <a:p>
            <a:pPr eaLnBrk="1" fontAlgn="auto" hangingPunct="1">
              <a:spcAft>
                <a:spcPts val="0"/>
              </a:spcAft>
              <a:defRPr/>
            </a:pPr>
            <a:r>
              <a:rPr lang="en-AU" sz="4000" dirty="0" smtClean="0">
                <a:latin typeface="QBeginners" pitchFamily="2" charset="0"/>
              </a:rPr>
              <a:t/>
            </a:r>
            <a:br>
              <a:rPr lang="en-AU" sz="4000" dirty="0" smtClean="0">
                <a:latin typeface="QBeginners" pitchFamily="2" charset="0"/>
              </a:rPr>
            </a:br>
            <a:r>
              <a:rPr lang="en-AU" sz="4000" dirty="0" smtClean="0">
                <a:latin typeface="QBeginners" pitchFamily="2" charset="0"/>
              </a:rPr>
              <a:t/>
            </a:r>
            <a:br>
              <a:rPr lang="en-AU" sz="4000" dirty="0" smtClean="0">
                <a:latin typeface="QBeginners" pitchFamily="2" charset="0"/>
              </a:rPr>
            </a:br>
            <a:r>
              <a:rPr lang="en-AU" sz="2700" dirty="0" smtClean="0">
                <a:latin typeface="Arial" panose="020B0604020202020204" pitchFamily="34" charset="0"/>
                <a:cs typeface="Arial" panose="020B0604020202020204" pitchFamily="34" charset="0"/>
              </a:rPr>
              <a:t>Other animals move from place to place in two main ways.</a:t>
            </a:r>
            <a:br>
              <a:rPr lang="en-AU" sz="2700" dirty="0" smtClean="0">
                <a:latin typeface="Arial" panose="020B0604020202020204" pitchFamily="34" charset="0"/>
                <a:cs typeface="Arial" panose="020B0604020202020204" pitchFamily="34" charset="0"/>
              </a:rPr>
            </a:br>
            <a:r>
              <a:rPr lang="en-AU" sz="2700" dirty="0" smtClean="0">
                <a:latin typeface="Arial" panose="020B0604020202020204" pitchFamily="34" charset="0"/>
                <a:cs typeface="Arial" panose="020B0604020202020204" pitchFamily="34" charset="0"/>
              </a:rPr>
              <a:t>Can you describe how these animals move?</a:t>
            </a:r>
            <a:br>
              <a:rPr lang="en-AU" sz="2700" dirty="0" smtClean="0">
                <a:latin typeface="Arial" panose="020B0604020202020204" pitchFamily="34" charset="0"/>
                <a:cs typeface="Arial" panose="020B0604020202020204" pitchFamily="34" charset="0"/>
              </a:rPr>
            </a:br>
            <a:r>
              <a:rPr lang="en-AU" sz="4000" dirty="0" smtClean="0">
                <a:latin typeface="QBeginners" pitchFamily="2" charset="0"/>
              </a:rPr>
              <a:t/>
            </a:r>
            <a:br>
              <a:rPr lang="en-AU" sz="4000" dirty="0" smtClean="0">
                <a:latin typeface="QBeginners" pitchFamily="2" charset="0"/>
              </a:rPr>
            </a:br>
            <a:r>
              <a:rPr lang="en-AU" dirty="0" smtClean="0">
                <a:latin typeface="QBeginners" pitchFamily="2" charset="0"/>
              </a:rPr>
              <a:t> </a:t>
            </a:r>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067944" y="2492896"/>
            <a:ext cx="4639929" cy="3479946"/>
          </a:xfrm>
          <a:prstGeom prst="roundRect">
            <a:avLst>
              <a:gd name="adj" fmla="val 8594"/>
            </a:avLst>
          </a:prstGeom>
          <a:solidFill>
            <a:srgbClr val="FFFFFF">
              <a:shade val="85000"/>
            </a:srgbClr>
          </a:solidFill>
          <a:ln w="38100">
            <a:solidFill>
              <a:schemeClr val="tx1"/>
            </a:solidFill>
          </a:ln>
          <a:effectLst/>
        </p:spPr>
      </p:pic>
      <p:pic>
        <p:nvPicPr>
          <p:cNvPr id="9" name="Content Placeholder 8"/>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83568" y="3933056"/>
            <a:ext cx="3142486" cy="2016224"/>
          </a:xfrm>
          <a:prstGeom prst="roundRect">
            <a:avLst>
              <a:gd name="adj" fmla="val 8594"/>
            </a:avLst>
          </a:prstGeom>
          <a:solidFill>
            <a:srgbClr val="FFFFFF">
              <a:shade val="85000"/>
            </a:srgbClr>
          </a:solidFill>
          <a:ln w="38100">
            <a:solidFill>
              <a:schemeClr val="tx1"/>
            </a:solidFill>
          </a:ln>
          <a:effectLst/>
        </p:spPr>
      </p:pic>
      <p:sp>
        <p:nvSpPr>
          <p:cNvPr id="10" name="TextBox 9"/>
          <p:cNvSpPr txBox="1">
            <a:spLocks noChangeArrowheads="1"/>
          </p:cNvSpPr>
          <p:nvPr/>
        </p:nvSpPr>
        <p:spPr bwMode="auto">
          <a:xfrm>
            <a:off x="684213" y="1916113"/>
            <a:ext cx="29511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sz="4800" dirty="0">
                <a:solidFill>
                  <a:schemeClr val="bg1"/>
                </a:solidFill>
                <a:latin typeface="Arial" panose="020B0604020202020204" pitchFamily="34" charset="0"/>
                <a:cs typeface="Arial" panose="020B0604020202020204" pitchFamily="34" charset="0"/>
              </a:rPr>
              <a:t>walk</a:t>
            </a:r>
            <a:r>
              <a:rPr lang="en-AU" sz="6000" dirty="0">
                <a:solidFill>
                  <a:schemeClr val="bg1"/>
                </a:solidFill>
                <a:latin typeface="Curlz MT" pitchFamily="82" charset="0"/>
              </a:rPr>
              <a:t> </a:t>
            </a:r>
            <a:r>
              <a:rPr lang="en-AU" sz="3200" dirty="0">
                <a:latin typeface="Arial" panose="020B0604020202020204" pitchFamily="34" charset="0"/>
                <a:cs typeface="Arial" panose="020B0604020202020204" pitchFamily="34" charset="0"/>
              </a:rPr>
              <a:t>and</a:t>
            </a:r>
          </a:p>
          <a:p>
            <a:pPr algn="ctr" eaLnBrk="1" hangingPunct="1"/>
            <a:r>
              <a:rPr lang="en-AU" sz="4800" dirty="0">
                <a:solidFill>
                  <a:schemeClr val="bg1"/>
                </a:solidFill>
                <a:latin typeface="Arial" panose="020B0604020202020204" pitchFamily="34" charset="0"/>
                <a:cs typeface="Arial" panose="020B0604020202020204" pitchFamily="34" charset="0"/>
              </a:rPr>
              <a:t> </a:t>
            </a:r>
            <a:r>
              <a:rPr lang="en-AU" sz="4800" b="1" i="1" dirty="0">
                <a:solidFill>
                  <a:schemeClr val="bg1"/>
                </a:solidFill>
                <a:latin typeface="Arial" panose="020B0604020202020204" pitchFamily="34" charset="0"/>
                <a:cs typeface="Arial" panose="020B0604020202020204" pitchFamily="34" charset="0"/>
              </a:rPr>
              <a:t>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00113" y="549275"/>
            <a:ext cx="7200900" cy="2362200"/>
          </a:xfrm>
          <a:ln w="38100">
            <a:solidFill>
              <a:schemeClr val="tx1"/>
            </a:solidFill>
            <a:miter lim="800000"/>
            <a:headEnd/>
            <a:tailEnd/>
          </a:ln>
        </p:spPr>
        <p:txBody>
          <a:bodyPr/>
          <a:lstStyle/>
          <a:p>
            <a:pPr algn="l" eaLnBrk="1" hangingPunct="1"/>
            <a:r>
              <a:rPr lang="en-AU" dirty="0" smtClean="0">
                <a:latin typeface="QBeginners" pitchFamily="2" charset="0"/>
              </a:rPr>
              <a:t> </a:t>
            </a:r>
            <a:r>
              <a:rPr lang="en-AU" sz="3600" dirty="0" smtClean="0">
                <a:latin typeface="Arial" panose="020B0604020202020204" pitchFamily="34" charset="0"/>
                <a:cs typeface="Arial" panose="020B0604020202020204" pitchFamily="34" charset="0"/>
              </a:rPr>
              <a:t>But do 			and </a:t>
            </a:r>
          </a:p>
        </p:txBody>
      </p:sp>
      <p:pic>
        <p:nvPicPr>
          <p:cNvPr id="7171"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2823468" y="1052736"/>
            <a:ext cx="1460500" cy="938213"/>
          </a:xfrm>
          <a:prstGeom prst="ellipse">
            <a:avLst/>
          </a:prstGeom>
          <a:ln w="381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2"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092886" y="836613"/>
            <a:ext cx="976190" cy="1209675"/>
          </a:xfrm>
          <a:prstGeom prst="ellipse">
            <a:avLst/>
          </a:prstGeom>
          <a:ln w="381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437" name="TextBox 6"/>
          <p:cNvSpPr txBox="1">
            <a:spLocks noChangeArrowheads="1"/>
          </p:cNvSpPr>
          <p:nvPr/>
        </p:nvSpPr>
        <p:spPr bwMode="auto">
          <a:xfrm>
            <a:off x="755576" y="1844675"/>
            <a:ext cx="705678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AU" sz="1400" dirty="0">
              <a:latin typeface="QBeginners" pitchFamily="2" charset="0"/>
            </a:endParaRPr>
          </a:p>
          <a:p>
            <a:pPr algn="ctr" eaLnBrk="1" hangingPunct="1"/>
            <a:r>
              <a:rPr lang="en-AU" sz="4400" dirty="0">
                <a:latin typeface="QBeginners" pitchFamily="2" charset="0"/>
              </a:rPr>
              <a:t> </a:t>
            </a:r>
            <a:r>
              <a:rPr lang="en-AU" sz="3600" dirty="0">
                <a:latin typeface="Arial" panose="020B0604020202020204" pitchFamily="34" charset="0"/>
                <a:cs typeface="Arial" panose="020B0604020202020204" pitchFamily="34" charset="0"/>
              </a:rPr>
              <a:t>run and walk in the same way?</a:t>
            </a:r>
          </a:p>
        </p:txBody>
      </p:sp>
      <p:sp>
        <p:nvSpPr>
          <p:cNvPr id="7174" name="TextBox 8"/>
          <p:cNvSpPr txBox="1">
            <a:spLocks noChangeArrowheads="1"/>
          </p:cNvSpPr>
          <p:nvPr/>
        </p:nvSpPr>
        <p:spPr bwMode="auto">
          <a:xfrm>
            <a:off x="900113" y="3236783"/>
            <a:ext cx="7200900"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sz="3600" dirty="0">
                <a:solidFill>
                  <a:schemeClr val="bg1"/>
                </a:solidFill>
                <a:latin typeface="Arial" panose="020B0604020202020204" pitchFamily="34" charset="0"/>
                <a:cs typeface="Arial" panose="020B0604020202020204" pitchFamily="34" charset="0"/>
              </a:rPr>
              <a:t>What do you think affects how they walk and run?</a:t>
            </a:r>
          </a:p>
        </p:txBody>
      </p:sp>
      <p:sp>
        <p:nvSpPr>
          <p:cNvPr id="7175" name="TextBox 10"/>
          <p:cNvSpPr txBox="1">
            <a:spLocks noChangeArrowheads="1"/>
          </p:cNvSpPr>
          <p:nvPr/>
        </p:nvSpPr>
        <p:spPr bwMode="auto">
          <a:xfrm>
            <a:off x="900113" y="4724400"/>
            <a:ext cx="7200900" cy="584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AU" sz="3200" dirty="0">
                <a:latin typeface="Arial" panose="020B0604020202020204" pitchFamily="34" charset="0"/>
                <a:cs typeface="Arial" panose="020B0604020202020204" pitchFamily="34" charset="0"/>
              </a:rPr>
              <a:t>Is it their shape and size?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rtlCol="0">
            <a:normAutofit/>
          </a:bodyPr>
          <a:lstStyle/>
          <a:p>
            <a:pPr eaLnBrk="1" fontAlgn="auto" hangingPunct="1">
              <a:spcAft>
                <a:spcPts val="0"/>
              </a:spcAft>
              <a:defRPr/>
            </a:pPr>
            <a:r>
              <a:rPr lang="en-US" sz="3200" dirty="0" smtClean="0">
                <a:latin typeface="Arial" panose="020B0604020202020204" pitchFamily="34" charset="0"/>
                <a:cs typeface="Arial" panose="020B0604020202020204" pitchFamily="34" charset="0"/>
              </a:rPr>
              <a:t>Some animals move from place to place in lots of different ways.</a:t>
            </a:r>
          </a:p>
        </p:txBody>
      </p:sp>
      <p:pic>
        <p:nvPicPr>
          <p:cNvPr id="8195"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969963" y="1601551"/>
            <a:ext cx="3013075" cy="4523260"/>
          </a:xfrm>
          <a:prstGeom prst="round2DiagRect">
            <a:avLst>
              <a:gd name="adj1" fmla="val 16667"/>
              <a:gd name="adj2" fmla="val 0"/>
            </a:avLst>
          </a:prstGeom>
          <a:ln w="38100" cap="sq">
            <a:solidFill>
              <a:schemeClr val="tx1"/>
            </a:solidFill>
            <a:miter lim="800000"/>
          </a:ln>
          <a:effectLst>
            <a:outerShdw blurRad="254000" algn="tl" rotWithShape="0">
              <a:srgbClr val="000000">
                <a:alpha val="43000"/>
              </a:srgbClr>
            </a:outerShdw>
          </a:effectLst>
        </p:spPr>
      </p:pic>
      <p:sp>
        <p:nvSpPr>
          <p:cNvPr id="19460" name="Content Placeholder 3"/>
          <p:cNvSpPr>
            <a:spLocks noGrp="1"/>
          </p:cNvSpPr>
          <p:nvPr>
            <p:ph sz="half" idx="2"/>
          </p:nvPr>
        </p:nvSpPr>
        <p:spPr/>
        <p:txBody>
          <a:bodyPr/>
          <a:lstStyle/>
          <a:p>
            <a:pPr eaLnBrk="1" hangingPunct="1">
              <a:buFont typeface="Arial" charset="0"/>
              <a:buNone/>
            </a:pPr>
            <a:r>
              <a:rPr lang="en-US" dirty="0" smtClean="0"/>
              <a:t>    </a:t>
            </a:r>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    </a:t>
            </a:r>
            <a:r>
              <a:rPr lang="en-US" dirty="0" smtClean="0">
                <a:solidFill>
                  <a:schemeClr val="bg1"/>
                </a:solidFill>
                <a:latin typeface="Arial" panose="020B0604020202020204" pitchFamily="34" charset="0"/>
                <a:cs typeface="Arial" panose="020B0604020202020204" pitchFamily="34" charset="0"/>
              </a:rPr>
              <a:t>Can you think of ways a horse can move from place to place?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4000" dirty="0" smtClean="0">
                <a:latin typeface="Arial" panose="020B0604020202020204" pitchFamily="34" charset="0"/>
                <a:cs typeface="Arial" panose="020B0604020202020204" pitchFamily="34" charset="0"/>
              </a:rPr>
              <a:t>Horses </a:t>
            </a:r>
            <a:r>
              <a:rPr lang="en-US" sz="4000" dirty="0" smtClean="0">
                <a:latin typeface="Arial" panose="020B0604020202020204" pitchFamily="34" charset="0"/>
                <a:cs typeface="Arial" panose="020B0604020202020204" pitchFamily="34" charset="0"/>
              </a:rPr>
              <a:t>can …</a:t>
            </a:r>
            <a:endParaRPr lang="en-US" sz="4000" dirty="0" smtClean="0">
              <a:latin typeface="Arial" panose="020B0604020202020204" pitchFamily="34" charset="0"/>
              <a:cs typeface="Arial" panose="020B0604020202020204" pitchFamily="34" charset="0"/>
            </a:endParaRPr>
          </a:p>
        </p:txBody>
      </p:sp>
      <p:pic>
        <p:nvPicPr>
          <p:cNvPr id="5" name="Content Placeholder 4" descr="file000502058590.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323528" y="1268760"/>
            <a:ext cx="3263918" cy="4989650"/>
          </a:xfrm>
          <a:ln w="38100">
            <a:solidFill>
              <a:srgbClr val="000000"/>
            </a:solidFill>
          </a:ln>
        </p:spPr>
      </p:pic>
      <p:pic>
        <p:nvPicPr>
          <p:cNvPr id="7" name="Picture 6" descr="file00076869105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5567" y="1268760"/>
            <a:ext cx="4069694" cy="3132162"/>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p:spPr>
      </p:pic>
      <p:pic>
        <p:nvPicPr>
          <p:cNvPr id="6" name="Content Placeholder 5" descr="file000352259403.JPG"/>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rot="673896">
            <a:off x="2799928" y="3563007"/>
            <a:ext cx="4168819" cy="2916934"/>
          </a:xfrm>
          <a:prstGeom prst="roundRect">
            <a:avLst>
              <a:gd name="adj" fmla="val 8594"/>
            </a:avLst>
          </a:prstGeom>
          <a:solidFill>
            <a:srgbClr val="FFFFFF">
              <a:shade val="85000"/>
            </a:srgbClr>
          </a:solidFill>
          <a:ln w="38100" cap="sq" cmpd="sng">
            <a:solidFill>
              <a:srgbClr val="000000"/>
            </a:solidFill>
            <a:miter lim="800000"/>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z="4000" dirty="0" smtClean="0">
                <a:latin typeface="Arial" panose="020B0604020202020204" pitchFamily="34" charset="0"/>
                <a:cs typeface="Arial" panose="020B0604020202020204" pitchFamily="34" charset="0"/>
              </a:rPr>
              <a:t>What about ducks?</a:t>
            </a:r>
          </a:p>
        </p:txBody>
      </p:sp>
      <p:pic>
        <p:nvPicPr>
          <p:cNvPr id="21507" name="Content Placeholder 4"/>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39750" y="1991044"/>
            <a:ext cx="5122863" cy="3412487"/>
          </a:xfrm>
          <a:ln w="38100">
            <a:solidFill>
              <a:srgbClr val="000000"/>
            </a:solidFill>
          </a:ln>
        </p:spPr>
      </p:pic>
      <p:sp>
        <p:nvSpPr>
          <p:cNvPr id="21508" name="Content Placeholder 3"/>
          <p:cNvSpPr>
            <a:spLocks noGrp="1"/>
          </p:cNvSpPr>
          <p:nvPr>
            <p:ph sz="half" idx="2"/>
          </p:nvPr>
        </p:nvSpPr>
        <p:spPr>
          <a:xfrm>
            <a:off x="5580063" y="2133600"/>
            <a:ext cx="3106737" cy="3992563"/>
          </a:xfrm>
        </p:spPr>
        <p:txBody>
          <a:bodyPr/>
          <a:lstStyle/>
          <a:p>
            <a:pPr eaLnBrk="1" hangingPunct="1">
              <a:buFont typeface="Arial" charset="0"/>
              <a:buNone/>
            </a:pPr>
            <a:r>
              <a:rPr lang="en-US" dirty="0" smtClean="0"/>
              <a:t>    </a:t>
            </a:r>
          </a:p>
          <a:p>
            <a:pPr eaLnBrk="1" hangingPunct="1">
              <a:buFont typeface="Arial" charset="0"/>
              <a:buNone/>
            </a:pPr>
            <a:endParaRPr lang="en-US" dirty="0" smtClean="0"/>
          </a:p>
          <a:p>
            <a:pPr eaLnBrk="1" hangingPunct="1">
              <a:buFont typeface="Arial" charset="0"/>
              <a:buNone/>
            </a:pPr>
            <a:endParaRPr lang="en-US" dirty="0" smtClean="0"/>
          </a:p>
          <a:p>
            <a:pPr eaLnBrk="1" hangingPunct="1">
              <a:buFont typeface="Arial" charset="0"/>
              <a:buNone/>
            </a:pPr>
            <a:r>
              <a:rPr lang="en-US" dirty="0" smtClean="0"/>
              <a:t>    </a:t>
            </a:r>
            <a:r>
              <a:rPr lang="en-US" sz="2400" dirty="0" smtClean="0">
                <a:latin typeface="Arial" panose="020B0604020202020204" pitchFamily="34" charset="0"/>
                <a:cs typeface="Arial" panose="020B0604020202020204" pitchFamily="34" charset="0"/>
              </a:rPr>
              <a:t>Can you think how ducks move from place to place?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dirty="0" smtClean="0">
                <a:latin typeface="Arial" panose="020B0604020202020204" pitchFamily="34" charset="0"/>
                <a:cs typeface="Arial" panose="020B0604020202020204" pitchFamily="34" charset="0"/>
              </a:rPr>
              <a:t>Ducks </a:t>
            </a:r>
            <a:r>
              <a:rPr lang="en-US" sz="3600" dirty="0" smtClean="0">
                <a:latin typeface="Arial" panose="020B0604020202020204" pitchFamily="34" charset="0"/>
                <a:cs typeface="Arial" panose="020B0604020202020204" pitchFamily="34" charset="0"/>
              </a:rPr>
              <a:t>can …</a:t>
            </a:r>
            <a:endParaRPr lang="en-US" sz="3600" dirty="0" smtClean="0">
              <a:latin typeface="Arial" panose="020B0604020202020204" pitchFamily="34" charset="0"/>
              <a:cs typeface="Arial" panose="020B0604020202020204" pitchFamily="34" charset="0"/>
            </a:endParaRPr>
          </a:p>
        </p:txBody>
      </p:sp>
      <p:pic>
        <p:nvPicPr>
          <p:cNvPr id="5" name="Content Placeholder 4" descr="file000732266930.JP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179512" y="1400869"/>
            <a:ext cx="4032448" cy="3090762"/>
          </a:xfrm>
          <a:ln w="38100">
            <a:solidFill>
              <a:srgbClr val="000000"/>
            </a:solidFill>
          </a:ln>
        </p:spPr>
      </p:pic>
      <p:pic>
        <p:nvPicPr>
          <p:cNvPr id="8" name="Picture 7" descr="536154511_f3fe2e049d_z.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478511">
            <a:off x="4482277" y="1474665"/>
            <a:ext cx="4225925" cy="3153219"/>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5" descr="file0001811051424.JPG"/>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2411759" y="3933056"/>
            <a:ext cx="3312368" cy="2646402"/>
          </a:xfrm>
          <a:ln w="381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0-#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2" fill="hold" nodeType="clickEffect">
                                  <p:stCondLst>
                                    <p:cond delay="0"/>
                                  </p:stCondLst>
                                  <p:childTnLst>
                                    <p:anim calcmode="lin" valueType="num">
                                      <p:cBhvr additive="base">
                                        <p:cTn id="28" dur="2000"/>
                                        <p:tgtEl>
                                          <p:spTgt spid="8"/>
                                        </p:tgtEl>
                                        <p:attrNameLst>
                                          <p:attrName>ppt_x</p:attrName>
                                        </p:attrNameLst>
                                      </p:cBhvr>
                                      <p:tavLst>
                                        <p:tav tm="0">
                                          <p:val>
                                            <p:strVal val="ppt_x"/>
                                          </p:val>
                                        </p:tav>
                                        <p:tav tm="100000">
                                          <p:val>
                                            <p:strVal val="1+ppt_w/2"/>
                                          </p:val>
                                        </p:tav>
                                      </p:tavLst>
                                    </p:anim>
                                    <p:anim calcmode="lin" valueType="num">
                                      <p:cBhvr additive="base">
                                        <p:cTn id="29" dur="2000"/>
                                        <p:tgtEl>
                                          <p:spTgt spid="8"/>
                                        </p:tgtEl>
                                        <p:attrNameLst>
                                          <p:attrName>ppt_y</p:attrName>
                                        </p:attrNameLst>
                                      </p:cBhvr>
                                      <p:tavLst>
                                        <p:tav tm="0">
                                          <p:val>
                                            <p:strVal val="ppt_y"/>
                                          </p:val>
                                        </p:tav>
                                        <p:tav tm="100000">
                                          <p:val>
                                            <p:strVal val="ppt_y"/>
                                          </p:val>
                                        </p:tav>
                                      </p:tavLst>
                                    </p:anim>
                                    <p:set>
                                      <p:cBhvr>
                                        <p:cTn id="30"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b7132d34bd6b6562a8272d275d656a078615f9f"/>
</p:tagLst>
</file>

<file path=ppt/theme/theme1.xml><?xml version="1.0" encoding="utf-8"?>
<a:theme xmlns:a="http://schemas.openxmlformats.org/drawingml/2006/main" name="C2C blank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C2C blank powerpoint template</Template>
  <TotalTime>3554</TotalTime>
  <Words>1138</Words>
  <Application>Microsoft Office PowerPoint</Application>
  <PresentationFormat>On-screen Show (4:3)</PresentationFormat>
  <Paragraphs>94</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Aharoni</vt:lpstr>
      <vt:lpstr>Arial</vt:lpstr>
      <vt:lpstr>Calibri</vt:lpstr>
      <vt:lpstr>Curlz MT</vt:lpstr>
      <vt:lpstr>QBeginners</vt:lpstr>
      <vt:lpstr>C2C blank powerpoint template</vt:lpstr>
      <vt:lpstr>Move it, move it: Living things</vt:lpstr>
      <vt:lpstr>PowerPoint Presentation</vt:lpstr>
      <vt:lpstr>Some animals move from place to place in one main way. Can you describe how these animals move?  </vt:lpstr>
      <vt:lpstr>  Other animals move from place to place in two main ways. Can you describe how these animals move?   </vt:lpstr>
      <vt:lpstr> But do    and </vt:lpstr>
      <vt:lpstr>Some animals move from place to place in lots of different ways.</vt:lpstr>
      <vt:lpstr>Horses can …</vt:lpstr>
      <vt:lpstr>What about ducks?</vt:lpstr>
      <vt:lpstr>Ducks can …</vt:lpstr>
      <vt:lpstr>Many birds can walk, swim and fly. But NOT ALL birds can move around in these ways.</vt:lpstr>
      <vt:lpstr>They walk and even slide to move from place to place. But they cannot fly.</vt:lpstr>
      <vt:lpstr>Emus and cassowaries can run very fast and kick with their strong legs, but they cannot fly.</vt:lpstr>
      <vt:lpstr>PowerPoint Presentation</vt:lpstr>
      <vt:lpstr>… an animal’s size and shape affect how it moves.</vt:lpstr>
      <vt:lpstr>We’ve talked about animal movements …  but what about plants?</vt:lpstr>
      <vt:lpstr>Plants don’t move in the same ways as animals.</vt:lpstr>
      <vt:lpstr>But plants do move.</vt:lpstr>
      <vt:lpstr>The flowers of buttercups that grow in cold, snowy mountains track the sun throughout the day. Scientists think this helps the flowers to collect more heat to warm the pollen and the insects that visit them.</vt:lpstr>
      <vt:lpstr>Vines </vt:lpstr>
      <vt:lpstr>Some plants are meat eaters! </vt:lpstr>
      <vt:lpstr>Other plants close when they are touched. Scientists think the plants could be trying to  protect themselves.</vt:lpstr>
      <vt:lpstr> Plants are able to bend and sway in the wind. </vt:lpstr>
      <vt:lpstr>Science tells us that the shape and size of animals and plants affect how they move or can be moved.</vt:lpstr>
      <vt:lpstr>Attributions</vt:lpstr>
      <vt:lpstr>Attributions</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LAWRANCE, Mel</dc:creator>
  <cp:lastModifiedBy>POPE, Ryan</cp:lastModifiedBy>
  <cp:revision>146</cp:revision>
  <dcterms:created xsi:type="dcterms:W3CDTF">2012-11-15T21:57:46Z</dcterms:created>
  <dcterms:modified xsi:type="dcterms:W3CDTF">2020-10-16T05:30:46Z</dcterms:modified>
</cp:coreProperties>
</file>