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268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OLD, Chrissie" initials="G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57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3441A-51BE-4165-8E1A-B0DFBBA158D1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CD570-7A19-4784-B4E4-B49773B3642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0037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CD570-7A19-4784-B4E4-B49773B3642D}" type="slidenum">
              <a:rPr lang="en-AU" smtClean="0"/>
              <a:pPr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07923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7425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393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542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4721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804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2933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82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769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915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102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9CE9BF-6FD0-4320-A324-842DE04168B8}" type="datetimeFigureOut">
              <a:rPr lang="en-AU" smtClean="0"/>
              <a:pPr/>
              <a:t>2/11/2020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C6B666-C518-4F07-984B-5D53DF9AB5E8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446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9" name="Rectangle 8"/>
          <p:cNvSpPr/>
          <p:nvPr userDrawn="1"/>
        </p:nvSpPr>
        <p:spPr>
          <a:xfrm>
            <a:off x="0" y="6691856"/>
            <a:ext cx="157226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500" b="0" i="0" u="none" strike="noStrike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rPr>
              <a:t>Sci_YP_U4_SS_PeopleWorkMovement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750807" y="6583063"/>
            <a:ext cx="1308100" cy="228600"/>
          </a:xfrm>
          <a:prstGeom prst="rect">
            <a:avLst/>
          </a:prstGeom>
        </p:spPr>
      </p:pic>
      <p:pic>
        <p:nvPicPr>
          <p:cNvPr id="15" name="Picture 14" descr="C2CIcon.pn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4" y="6525344"/>
            <a:ext cx="424150" cy="184018"/>
          </a:xfrm>
          <a:prstGeom prst="rect">
            <a:avLst/>
          </a:prstGeom>
        </p:spPr>
      </p:pic>
      <p:pic>
        <p:nvPicPr>
          <p:cNvPr id="16" name="Picture 15" descr="C:\Users\hxsch7\AppData\Local\Microsoft\Windows\Temporary Internet Files\Content.Word\DET2016.png"/>
          <p:cNvPicPr/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200" y="6626176"/>
            <a:ext cx="1526400" cy="18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7943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A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People who work with movement</a:t>
            </a:r>
            <a:endParaRPr lang="en-A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16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124745"/>
            <a:ext cx="6779096" cy="19442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We use </a:t>
            </a:r>
            <a:r>
              <a:rPr lang="en-A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movement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every day in many ways, and most of the time we don’t even think about it.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3608" y="2996952"/>
            <a:ext cx="64807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But some people have jobs </a:t>
            </a:r>
            <a:r>
              <a:rPr lang="en-A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that need </a:t>
            </a: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them to think carefully about how objects and bodies move.</a:t>
            </a:r>
          </a:p>
          <a:p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Can you think of any</a:t>
            </a:r>
            <a:r>
              <a:rPr lang="en-A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A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following slides show some ideas.</a:t>
            </a:r>
            <a:endParaRPr lang="en-A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34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AU" sz="5400" dirty="0">
                <a:latin typeface="Arial" panose="020B0604020202020204" pitchFamily="34" charset="0"/>
                <a:cs typeface="Arial" panose="020B0604020202020204" pitchFamily="34" charset="0"/>
              </a:rPr>
              <a:t>Removalists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1628800"/>
            <a:ext cx="4516311" cy="3226976"/>
          </a:xfrm>
        </p:spPr>
      </p:pic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2079" y="1628800"/>
            <a:ext cx="3313647" cy="2346062"/>
          </a:xfrm>
        </p:spPr>
      </p:pic>
      <p:sp>
        <p:nvSpPr>
          <p:cNvPr id="3" name="TextBox 2"/>
          <p:cNvSpPr txBox="1"/>
          <p:nvPr/>
        </p:nvSpPr>
        <p:spPr>
          <a:xfrm>
            <a:off x="683568" y="5085184"/>
            <a:ext cx="5976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How do size and shape affect movement in this job?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7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82154"/>
          </a:xfrm>
        </p:spPr>
        <p:txBody>
          <a:bodyPr>
            <a:normAutofit/>
          </a:bodyPr>
          <a:lstStyle/>
          <a:p>
            <a:r>
              <a:rPr lang="en-AU" sz="5400" dirty="0">
                <a:latin typeface="Arial" panose="020B0604020202020204" pitchFamily="34" charset="0"/>
                <a:cs typeface="Arial" panose="020B0604020202020204" pitchFamily="34" charset="0"/>
              </a:rPr>
              <a:t>Drivers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7984" y="1484784"/>
            <a:ext cx="4026316" cy="2693385"/>
          </a:xfrm>
        </p:spPr>
      </p:pic>
      <p:pic>
        <p:nvPicPr>
          <p:cNvPr id="5" name="Content Placeholder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572" y="1484784"/>
            <a:ext cx="3456384" cy="46085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55976" y="4365104"/>
            <a:ext cx="28803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size and shape affect movement </a:t>
            </a:r>
            <a:r>
              <a:rPr lang="en-AU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 </a:t>
            </a:r>
            <a:r>
              <a:rPr lang="en-AU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job?</a:t>
            </a:r>
          </a:p>
        </p:txBody>
      </p:sp>
    </p:spTree>
    <p:extLst>
      <p:ext uri="{BB962C8B-B14F-4D97-AF65-F5344CB8AC3E}">
        <p14:creationId xmlns:p14="http://schemas.microsoft.com/office/powerpoint/2010/main" val="162381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Autofit/>
          </a:bodyPr>
          <a:lstStyle/>
          <a:p>
            <a:r>
              <a:rPr lang="en-AU" sz="5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A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achine operators</a:t>
            </a:r>
            <a:endParaRPr lang="en-A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1839532"/>
            <a:ext cx="5616624" cy="3760891"/>
          </a:xfrm>
        </p:spPr>
      </p:pic>
      <p:sp>
        <p:nvSpPr>
          <p:cNvPr id="3" name="TextBox 2"/>
          <p:cNvSpPr txBox="1"/>
          <p:nvPr/>
        </p:nvSpPr>
        <p:spPr>
          <a:xfrm>
            <a:off x="6300192" y="1819284"/>
            <a:ext cx="2160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knowing about  the size, shape and movement of the parts in this machine affect the safety of the person in </a:t>
            </a:r>
            <a:r>
              <a:rPr lang="en-A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A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en-AU" sz="2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72809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Autofit/>
          </a:bodyPr>
          <a:lstStyle/>
          <a:p>
            <a:r>
              <a:rPr lang="en-A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Dancers and acrobats</a:t>
            </a:r>
            <a:endParaRPr lang="en-A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1628800"/>
            <a:ext cx="3967967" cy="4525963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1628800"/>
            <a:ext cx="3096344" cy="2986474"/>
          </a:xfrm>
        </p:spPr>
      </p:pic>
      <p:sp>
        <p:nvSpPr>
          <p:cNvPr id="5" name="TextBox 4"/>
          <p:cNvSpPr txBox="1"/>
          <p:nvPr/>
        </p:nvSpPr>
        <p:spPr>
          <a:xfrm>
            <a:off x="4427984" y="4653136"/>
            <a:ext cx="2520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AU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size and shape affect movement </a:t>
            </a:r>
            <a:r>
              <a:rPr lang="en-A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these jobs?</a:t>
            </a:r>
            <a:endParaRPr lang="en-A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23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Autofit/>
          </a:bodyPr>
          <a:lstStyle/>
          <a:p>
            <a:r>
              <a:rPr lang="en-AU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Doctors and physiotherapists</a:t>
            </a:r>
            <a:endParaRPr lang="en-A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9264" y="1600200"/>
            <a:ext cx="3394472" cy="4525963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1628800"/>
            <a:ext cx="3384376" cy="2538282"/>
          </a:xfrm>
        </p:spPr>
      </p:pic>
      <p:sp>
        <p:nvSpPr>
          <p:cNvPr id="3" name="Rectangle 2"/>
          <p:cNvSpPr/>
          <p:nvPr/>
        </p:nvSpPr>
        <p:spPr>
          <a:xfrm>
            <a:off x="4355976" y="4437112"/>
            <a:ext cx="27363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knowing about </a:t>
            </a:r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A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size, shape and movement of the parts </a:t>
            </a:r>
            <a:r>
              <a:rPr lang="en-A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used in these jobs?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0344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12974"/>
          </a:xfrm>
        </p:spPr>
        <p:txBody>
          <a:bodyPr>
            <a:noAutofit/>
          </a:bodyPr>
          <a:lstStyle/>
          <a:p>
            <a:r>
              <a:rPr lang="en-AU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Sports people</a:t>
            </a:r>
            <a:endParaRPr lang="en-A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1628800"/>
            <a:ext cx="2931065" cy="2874335"/>
          </a:xfr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2060848"/>
            <a:ext cx="4224470" cy="3168352"/>
          </a:xfrm>
        </p:spPr>
      </p:pic>
      <p:sp>
        <p:nvSpPr>
          <p:cNvPr id="2" name="TextBox 1"/>
          <p:cNvSpPr txBox="1"/>
          <p:nvPr/>
        </p:nvSpPr>
        <p:spPr>
          <a:xfrm>
            <a:off x="565773" y="5373216"/>
            <a:ext cx="6310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 do sports people use their knowledge of shape and size to affect their movement?</a:t>
            </a:r>
            <a:endParaRPr lang="en-A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76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>
            <a:noAutofit/>
          </a:bodyPr>
          <a:lstStyle/>
          <a:p>
            <a:r>
              <a:rPr lang="en-A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Attributions</a:t>
            </a:r>
            <a:endParaRPr lang="en-A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89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All slides (background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): © 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DET</a:t>
            </a: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tabLst>
                <a:tab pos="719138" algn="l"/>
              </a:tabLst>
            </a:pP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Slide 3: click, </a:t>
            </a:r>
            <a:r>
              <a:rPr lang="en-A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uhaul.jpg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www.morguefile.com/archive/display/67807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KARRAX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Piano </a:t>
            </a:r>
            <a:r>
              <a:rPr lang="en-A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removals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Christchurch.jpg, </a:t>
            </a:r>
            <a:r>
              <a:rPr lang="en-A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commons.wikimedia.org/wiki/File:Piano_Removals_Christchurch.jpg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CC 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BY-SA 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3.0 creativecommons.org/licenses/by-</a:t>
            </a:r>
            <a:r>
              <a:rPr lang="en-A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/3.0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en-A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tabLst>
                <a:tab pos="719138" algn="l"/>
              </a:tabLst>
            </a:pP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Slide 4: </a:t>
            </a:r>
            <a:r>
              <a:rPr lang="en-A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Alvimann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Crane_3419 (2).JPG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www.morguefile.com/archive/display/669509 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singhajay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DSC_5292Aj.jpg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www.morguefile.com/archive/display/211891</a:t>
            </a:r>
          </a:p>
          <a:p>
            <a:pPr marL="0" indent="0">
              <a:buNone/>
              <a:tabLst>
                <a:tab pos="719138" algn="l"/>
              </a:tabLst>
            </a:pP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Slide 5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phaewilk, </a:t>
            </a:r>
            <a:r>
              <a:rPr lang="de-DE" sz="1400" i="1" dirty="0">
                <a:latin typeface="Arial" panose="020B0604020202020204" pitchFamily="34" charset="0"/>
                <a:cs typeface="Arial" panose="020B0604020202020204" pitchFamily="34" charset="0"/>
              </a:rPr>
              <a:t>Fender_041.jpg</a:t>
            </a:r>
            <a:r>
              <a:rPr lang="de-DE" sz="1400" dirty="0"/>
              <a:t>, 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www.morguefile.com/archive/display/850984 </a:t>
            </a:r>
          </a:p>
          <a:p>
            <a:pPr marL="0" indent="0">
              <a:buNone/>
              <a:tabLst>
                <a:tab pos="719138" algn="l"/>
              </a:tabLst>
            </a:pP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Slide 6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keyseeker, </a:t>
            </a:r>
            <a:r>
              <a:rPr lang="en-A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20100410_4563.jpg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www.morguefile.com/archive/display/671265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anon, </a:t>
            </a:r>
            <a:r>
              <a:rPr lang="en-A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anon6e.jpg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www.morguefile.com/archive/display/46002</a:t>
            </a:r>
          </a:p>
          <a:p>
            <a:pPr marL="0" indent="0">
              <a:buNone/>
              <a:tabLst>
                <a:tab pos="719138" algn="l"/>
              </a:tabLst>
            </a:pP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Slide 7: 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Alvimann,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Broken_Fingers_4765 (24).JPG,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www.morguefile.com/archive/display/682124 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LilJoel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i="1" dirty="0">
                <a:latin typeface="Arial" panose="020B0604020202020204" pitchFamily="34" charset="0"/>
                <a:cs typeface="Arial" panose="020B0604020202020204" pitchFamily="34" charset="0"/>
              </a:rPr>
              <a:t>chiropractors Kent WA.JPG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www.morguefile.com/archive/display/805599</a:t>
            </a:r>
          </a:p>
          <a:p>
            <a:pPr marL="0" indent="0">
              <a:buNone/>
              <a:tabLst>
                <a:tab pos="719138" algn="l"/>
              </a:tabLst>
            </a:pP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Slide 8: dtcreations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IMG_4477_a.JPG, 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www.morguefile.com/archive/display/163396</a:t>
            </a:r>
          </a:p>
          <a:p>
            <a:pPr marL="0" indent="0">
              <a:buNone/>
              <a:tabLst>
                <a:tab pos="719138" algn="l"/>
              </a:tabLst>
            </a:pP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A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lisasolonkyo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AU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soccer1.jpg,</a:t>
            </a:r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AU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en-AU" sz="14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www.morguefile.com/archive/display/195449 </a:t>
            </a:r>
          </a:p>
        </p:txBody>
      </p:sp>
    </p:spTree>
    <p:extLst>
      <p:ext uri="{BB962C8B-B14F-4D97-AF65-F5344CB8AC3E}">
        <p14:creationId xmlns:p14="http://schemas.microsoft.com/office/powerpoint/2010/main" val="15207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98b4cd5349c843b381ffe44a62a6bd9d326fe"/>
</p:tagLst>
</file>

<file path=ppt/theme/theme1.xml><?xml version="1.0" encoding="utf-8"?>
<a:theme xmlns:a="http://schemas.openxmlformats.org/drawingml/2006/main" name="C2C blank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C2C blank powerpoint template</Template>
  <TotalTime>428</TotalTime>
  <Words>295</Words>
  <Application>Microsoft Office PowerPoint</Application>
  <PresentationFormat>On-screen Show (4:3)</PresentationFormat>
  <Paragraphs>27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C2C blank powerpoint template</vt:lpstr>
      <vt:lpstr>People who work with movement</vt:lpstr>
      <vt:lpstr>PowerPoint Presentation</vt:lpstr>
      <vt:lpstr>Removalists</vt:lpstr>
      <vt:lpstr>Drivers</vt:lpstr>
      <vt:lpstr>Machine operators</vt:lpstr>
      <vt:lpstr>Dancers and acrobats</vt:lpstr>
      <vt:lpstr>Doctors and physiotherapists</vt:lpstr>
      <vt:lpstr>Sports people</vt:lpstr>
      <vt:lpstr>Attributions</vt:lpstr>
    </vt:vector>
  </TitlesOfParts>
  <Company>Queensland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LAWRANCE, Mel</dc:creator>
  <cp:lastModifiedBy>DOYLE, Kate</cp:lastModifiedBy>
  <cp:revision>47</cp:revision>
  <dcterms:created xsi:type="dcterms:W3CDTF">2012-11-15T21:57:46Z</dcterms:created>
  <dcterms:modified xsi:type="dcterms:W3CDTF">2020-11-02T02:49:01Z</dcterms:modified>
</cp:coreProperties>
</file>