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2" r:id="rId3"/>
    <p:sldId id="261" r:id="rId4"/>
    <p:sldId id="267" r:id="rId5"/>
    <p:sldId id="264" r:id="rId6"/>
    <p:sldId id="265" r:id="rId7"/>
    <p:sldId id="266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OLD, Chrissie" initials="G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FF00"/>
    <a:srgbClr val="66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48" autoAdjust="0"/>
  </p:normalViewPr>
  <p:slideViewPr>
    <p:cSldViewPr>
      <p:cViewPr varScale="1">
        <p:scale>
          <a:sx n="82" d="100"/>
          <a:sy n="82" d="100"/>
        </p:scale>
        <p:origin x="89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3441A-51BE-4165-8E1A-B0DFBBA158D1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CD570-7A19-4784-B4E4-B49773B3642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0037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CD570-7A19-4784-B4E4-B49773B3642D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7923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16/07/2021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742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3933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542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472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04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293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829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769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915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102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4465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691856"/>
            <a:ext cx="1572260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500" b="0" i="0" u="none" strike="noStrike" kern="1200" baseline="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Sci_YP_U4_SS_ObjectsMovParts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750807" y="6583063"/>
            <a:ext cx="1308100" cy="228600"/>
          </a:xfrm>
          <a:prstGeom prst="rect">
            <a:avLst/>
          </a:prstGeom>
        </p:spPr>
      </p:pic>
      <p:pic>
        <p:nvPicPr>
          <p:cNvPr id="14" name="Picture 13" descr="C2CIcon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4" y="6525344"/>
            <a:ext cx="424150" cy="184018"/>
          </a:xfrm>
          <a:prstGeom prst="rect">
            <a:avLst/>
          </a:prstGeom>
        </p:spPr>
      </p:pic>
      <p:pic>
        <p:nvPicPr>
          <p:cNvPr id="15" name="Picture 14" descr="C:\Users\hxsch7\AppData\Local\Microsoft\Windows\Temporary Internet Files\Content.Word\DET2016.png"/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200" y="6626176"/>
            <a:ext cx="1526400" cy="187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794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AU" sz="4800" dirty="0">
                <a:latin typeface="Arial" panose="020B0604020202020204" pitchFamily="34" charset="0"/>
                <a:cs typeface="Arial" panose="020B0604020202020204" pitchFamily="34" charset="0"/>
              </a:rPr>
              <a:t>Objects that have multiple moving parts</a:t>
            </a:r>
          </a:p>
        </p:txBody>
      </p:sp>
    </p:spTree>
    <p:extLst>
      <p:ext uri="{BB962C8B-B14F-4D97-AF65-F5344CB8AC3E}">
        <p14:creationId xmlns:p14="http://schemas.microsoft.com/office/powerpoint/2010/main" val="3358165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274638"/>
            <a:ext cx="9001000" cy="1143000"/>
          </a:xfrm>
        </p:spPr>
        <p:txBody>
          <a:bodyPr>
            <a:normAutofit/>
          </a:bodyPr>
          <a:lstStyle/>
          <a:p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What movements can be made with this object?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568" y="1556791"/>
            <a:ext cx="4274944" cy="3168351"/>
          </a:xfrm>
        </p:spPr>
      </p:pic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093067" y="1980577"/>
            <a:ext cx="3456384" cy="2464798"/>
          </a:xfrm>
        </p:spPr>
      </p:pic>
      <p:grpSp>
        <p:nvGrpSpPr>
          <p:cNvPr id="20" name="Group 19"/>
          <p:cNvGrpSpPr/>
          <p:nvPr/>
        </p:nvGrpSpPr>
        <p:grpSpPr>
          <a:xfrm>
            <a:off x="1619672" y="3501008"/>
            <a:ext cx="6624736" cy="2329035"/>
            <a:chOff x="1619672" y="3501008"/>
            <a:chExt cx="6624736" cy="2329035"/>
          </a:xfrm>
        </p:grpSpPr>
        <p:sp>
          <p:nvSpPr>
            <p:cNvPr id="6" name="TextBox 5"/>
            <p:cNvSpPr txBox="1"/>
            <p:nvPr/>
          </p:nvSpPr>
          <p:spPr>
            <a:xfrm>
              <a:off x="1979712" y="4725144"/>
              <a:ext cx="12241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3200" dirty="0">
                  <a:latin typeface="Arial" panose="020B0604020202020204" pitchFamily="34" charset="0"/>
                  <a:cs typeface="Arial" panose="020B0604020202020204" pitchFamily="34" charset="0"/>
                </a:rPr>
                <a:t>swing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48264" y="5245268"/>
              <a:ext cx="129614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3200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press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860032" y="5229200"/>
              <a:ext cx="129614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3200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slide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H="1" flipV="1">
              <a:off x="1619672" y="3501008"/>
              <a:ext cx="576064" cy="135073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5508104" y="4005064"/>
              <a:ext cx="648072" cy="110480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876256" y="4437112"/>
              <a:ext cx="432048" cy="93610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ounded Rectangle 20"/>
          <p:cNvSpPr/>
          <p:nvPr/>
        </p:nvSpPr>
        <p:spPr>
          <a:xfrm>
            <a:off x="6300192" y="2204864"/>
            <a:ext cx="288032" cy="72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736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What movements can be made with </a:t>
            </a:r>
            <a:b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this object?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83768" y="1844824"/>
            <a:ext cx="4038600" cy="38867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6" name="Content Placeholder 35"/>
          <p:cNvPicPr>
            <a:picLocks noGrp="1" noChangeAspect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584" y="1517919"/>
            <a:ext cx="1042190" cy="2337032"/>
          </a:xfrm>
        </p:spPr>
      </p:pic>
      <p:grpSp>
        <p:nvGrpSpPr>
          <p:cNvPr id="37" name="Group 36"/>
          <p:cNvGrpSpPr/>
          <p:nvPr/>
        </p:nvGrpSpPr>
        <p:grpSpPr>
          <a:xfrm>
            <a:off x="5868144" y="2060848"/>
            <a:ext cx="2448272" cy="707886"/>
            <a:chOff x="5868144" y="2060848"/>
            <a:chExt cx="2448272" cy="707886"/>
          </a:xfrm>
        </p:grpSpPr>
        <p:sp>
          <p:nvSpPr>
            <p:cNvPr id="3" name="TextBox 2"/>
            <p:cNvSpPr txBox="1"/>
            <p:nvPr/>
          </p:nvSpPr>
          <p:spPr>
            <a:xfrm>
              <a:off x="6948264" y="2060848"/>
              <a:ext cx="136815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4000">
                  <a:latin typeface="QBeginners" pitchFamily="2" charset="0"/>
                </a:defRPr>
              </a:lvl1pPr>
            </a:lstStyle>
            <a:p>
              <a:r>
                <a:rPr lang="en-AU" sz="3200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turn</a:t>
              </a:r>
            </a:p>
          </p:txBody>
        </p:sp>
        <p:cxnSp>
          <p:nvCxnSpPr>
            <p:cNvPr id="5" name="Straight Connector 4"/>
            <p:cNvCxnSpPr>
              <a:stCxn id="3" idx="1"/>
            </p:cNvCxnSpPr>
            <p:nvPr/>
          </p:nvCxnSpPr>
          <p:spPr>
            <a:xfrm flipH="1">
              <a:off x="5868144" y="2353236"/>
              <a:ext cx="1080120" cy="415498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5652120" y="4136888"/>
            <a:ext cx="2940495" cy="1461063"/>
            <a:chOff x="5652120" y="4136888"/>
            <a:chExt cx="2940495" cy="1461063"/>
          </a:xfrm>
        </p:grpSpPr>
        <p:sp>
          <p:nvSpPr>
            <p:cNvPr id="15" name="TextBox 14"/>
            <p:cNvSpPr txBox="1"/>
            <p:nvPr/>
          </p:nvSpPr>
          <p:spPr>
            <a:xfrm>
              <a:off x="6720407" y="5013176"/>
              <a:ext cx="18722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3200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press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 flipH="1" flipV="1">
              <a:off x="5652120" y="4136888"/>
              <a:ext cx="1068287" cy="1092312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5076056" y="3429000"/>
            <a:ext cx="3240360" cy="584775"/>
            <a:chOff x="5076056" y="3429000"/>
            <a:chExt cx="3240360" cy="584775"/>
          </a:xfrm>
        </p:grpSpPr>
        <p:sp>
          <p:nvSpPr>
            <p:cNvPr id="24" name="TextBox 23"/>
            <p:cNvSpPr txBox="1"/>
            <p:nvPr/>
          </p:nvSpPr>
          <p:spPr>
            <a:xfrm>
              <a:off x="6948264" y="3429000"/>
              <a:ext cx="136815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4000">
                  <a:latin typeface="QBeginners" pitchFamily="2" charset="0"/>
                </a:defRPr>
              </a:lvl1pPr>
            </a:lstStyle>
            <a:p>
              <a:r>
                <a:rPr lang="en-AU" sz="3200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slide</a:t>
              </a:r>
            </a:p>
          </p:txBody>
        </p:sp>
        <p:cxnSp>
          <p:nvCxnSpPr>
            <p:cNvPr id="31" name="Straight Connector 30"/>
            <p:cNvCxnSpPr>
              <a:stCxn id="24" idx="1"/>
            </p:cNvCxnSpPr>
            <p:nvPr/>
          </p:nvCxnSpPr>
          <p:spPr>
            <a:xfrm flipH="1" flipV="1">
              <a:off x="5076056" y="3573017"/>
              <a:ext cx="1872208" cy="148371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467544" y="4365104"/>
            <a:ext cx="3312368" cy="584775"/>
            <a:chOff x="467544" y="4365104"/>
            <a:chExt cx="3312368" cy="584775"/>
          </a:xfrm>
        </p:grpSpPr>
        <p:sp>
          <p:nvSpPr>
            <p:cNvPr id="2" name="TextBox 1"/>
            <p:cNvSpPr txBox="1"/>
            <p:nvPr/>
          </p:nvSpPr>
          <p:spPr>
            <a:xfrm>
              <a:off x="467544" y="4365104"/>
              <a:ext cx="14401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3200" dirty="0"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 flipH="1">
              <a:off x="1472891" y="4365104"/>
              <a:ext cx="2307021" cy="353943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622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What movements can be made with this object?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916832"/>
            <a:ext cx="4994249" cy="3052936"/>
          </a:xfrm>
        </p:spPr>
      </p:pic>
      <p:sp>
        <p:nvSpPr>
          <p:cNvPr id="9" name="TextBox 8"/>
          <p:cNvSpPr txBox="1"/>
          <p:nvPr/>
        </p:nvSpPr>
        <p:spPr>
          <a:xfrm>
            <a:off x="1475656" y="5229200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roll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192" y="5229200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swing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2339752" y="4149080"/>
            <a:ext cx="1440160" cy="1080120"/>
          </a:xfrm>
          <a:prstGeom prst="line">
            <a:avLst/>
          </a:pr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60032" y="3212976"/>
            <a:ext cx="1728192" cy="2016224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26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What movements can be made with </a:t>
            </a:r>
            <a:b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this object?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59" y="1704683"/>
            <a:ext cx="5498089" cy="3662436"/>
          </a:xfrm>
        </p:spPr>
      </p:pic>
      <p:grpSp>
        <p:nvGrpSpPr>
          <p:cNvPr id="21" name="Group 20"/>
          <p:cNvGrpSpPr/>
          <p:nvPr/>
        </p:nvGrpSpPr>
        <p:grpSpPr>
          <a:xfrm>
            <a:off x="942926" y="4437112"/>
            <a:ext cx="2836986" cy="1655431"/>
            <a:chOff x="372104" y="4530025"/>
            <a:chExt cx="2836986" cy="1655431"/>
          </a:xfrm>
        </p:grpSpPr>
        <p:sp>
          <p:nvSpPr>
            <p:cNvPr id="26" name="TextBox 25"/>
            <p:cNvSpPr txBox="1"/>
            <p:nvPr/>
          </p:nvSpPr>
          <p:spPr>
            <a:xfrm>
              <a:off x="372104" y="5600681"/>
              <a:ext cx="13171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3200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bend</a:t>
              </a:r>
            </a:p>
          </p:txBody>
        </p:sp>
        <p:cxnSp>
          <p:nvCxnSpPr>
            <p:cNvPr id="20" name="Straight Connector 19"/>
            <p:cNvCxnSpPr/>
            <p:nvPr/>
          </p:nvCxnSpPr>
          <p:spPr>
            <a:xfrm flipV="1">
              <a:off x="1547664" y="4530025"/>
              <a:ext cx="1661426" cy="106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4644008" y="4797152"/>
            <a:ext cx="3168352" cy="1154742"/>
            <a:chOff x="4644008" y="4797152"/>
            <a:chExt cx="3168352" cy="1154742"/>
          </a:xfrm>
        </p:grpSpPr>
        <p:sp>
          <p:nvSpPr>
            <p:cNvPr id="14" name="TextBox 13"/>
            <p:cNvSpPr txBox="1"/>
            <p:nvPr/>
          </p:nvSpPr>
          <p:spPr>
            <a:xfrm>
              <a:off x="6084168" y="5367119"/>
              <a:ext cx="17281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3200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bounce</a:t>
              </a:r>
            </a:p>
          </p:txBody>
        </p:sp>
        <p:cxnSp>
          <p:nvCxnSpPr>
            <p:cNvPr id="38" name="Straight Connector 37"/>
            <p:cNvCxnSpPr/>
            <p:nvPr/>
          </p:nvCxnSpPr>
          <p:spPr>
            <a:xfrm flipH="1" flipV="1">
              <a:off x="4644008" y="4797152"/>
              <a:ext cx="1296144" cy="92391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061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dirty="0">
                <a:latin typeface="Arial" panose="020B0604020202020204" pitchFamily="34" charset="0"/>
                <a:cs typeface="Arial" panose="020B0604020202020204" pitchFamily="34" charset="0"/>
              </a:rPr>
              <a:t>Do chairs have moving parts?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491" y="1600200"/>
            <a:ext cx="2844017" cy="4525963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0072" y="1556792"/>
            <a:ext cx="2531791" cy="4042702"/>
          </a:xfrm>
        </p:spPr>
      </p:pic>
      <p:sp>
        <p:nvSpPr>
          <p:cNvPr id="7" name="Rectangle 6"/>
          <p:cNvSpPr/>
          <p:nvPr/>
        </p:nvSpPr>
        <p:spPr>
          <a:xfrm>
            <a:off x="5076056" y="1268760"/>
            <a:ext cx="3240360" cy="4680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7265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en-AU" sz="28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Attributions</a:t>
            </a:r>
            <a:endParaRPr lang="en-AU" sz="18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985838" algn="l"/>
              </a:tabLs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Slide 2: All photos © DET</a:t>
            </a:r>
          </a:p>
          <a:p>
            <a:pPr marL="0" indent="0">
              <a:buNone/>
              <a:tabLst>
                <a:tab pos="985838" algn="l"/>
              </a:tabLst>
            </a:pP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985838" algn="l"/>
              </a:tabLs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Slide 3: 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Squirt bottle clipart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http://www.clker.com/clipart-15766.html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Squirt bottle photo, </a:t>
            </a:r>
            <a:r>
              <a:rPr lang="en-A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DET</a:t>
            </a: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tabLst>
                <a:tab pos="985838" algn="l"/>
              </a:tabLst>
            </a:pP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985838" algn="l"/>
              </a:tabLs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Slide 4: 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Truck, 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http://www.morguefile.com/archive/display/153934</a:t>
            </a:r>
          </a:p>
          <a:p>
            <a:pPr marL="0" indent="0">
              <a:buNone/>
              <a:tabLst>
                <a:tab pos="985838" algn="l"/>
              </a:tabLst>
            </a:pP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985838" algn="l"/>
              </a:tabLs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Slide 5: 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Ride-on toy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http://www.morguefile.com/archive/display/856839 </a:t>
            </a:r>
          </a:p>
          <a:p>
            <a:pPr marL="0" indent="0">
              <a:buNone/>
              <a:tabLst>
                <a:tab pos="985838" algn="l"/>
              </a:tabLst>
            </a:pP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985838" algn="l"/>
              </a:tabLs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Slide 6: 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Wooden chair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http://www.clker.com/clipart-wooden-chair.html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Blue desk chair with wheels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http://www.clker.com/clipart-220671.html</a:t>
            </a:r>
          </a:p>
        </p:txBody>
      </p:sp>
    </p:spTree>
    <p:extLst>
      <p:ext uri="{BB962C8B-B14F-4D97-AF65-F5344CB8AC3E}">
        <p14:creationId xmlns:p14="http://schemas.microsoft.com/office/powerpoint/2010/main" val="780411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4948a31ad6290be5a7dd3f62429d1467f88f79d"/>
</p:tagLst>
</file>

<file path=ppt/theme/theme1.xml><?xml version="1.0" encoding="utf-8"?>
<a:theme xmlns:a="http://schemas.openxmlformats.org/drawingml/2006/main" name="C2C blank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C2C blank powerpoint template</Template>
  <TotalTime>632</TotalTime>
  <Words>172</Words>
  <Application>Microsoft Office PowerPoint</Application>
  <PresentationFormat>On-screen Show (4:3)</PresentationFormat>
  <Paragraphs>29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C2C blank powerpoint template</vt:lpstr>
      <vt:lpstr>Objects that have multiple moving parts</vt:lpstr>
      <vt:lpstr>What movements can be made with this object?</vt:lpstr>
      <vt:lpstr>What movements can be made with  this object?</vt:lpstr>
      <vt:lpstr>What movements can be made with this object?</vt:lpstr>
      <vt:lpstr>What movements can be made with  this object?</vt:lpstr>
      <vt:lpstr>Do chairs have moving parts? </vt:lpstr>
      <vt:lpstr>Attributions</vt:lpstr>
    </vt:vector>
  </TitlesOfParts>
  <Company>Queensland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LAWRANCE, Mel</dc:creator>
  <cp:lastModifiedBy>BIDDLE, Katrina</cp:lastModifiedBy>
  <cp:revision>54</cp:revision>
  <dcterms:created xsi:type="dcterms:W3CDTF">2012-11-15T21:57:46Z</dcterms:created>
  <dcterms:modified xsi:type="dcterms:W3CDTF">2021-07-16T03:19:17Z</dcterms:modified>
</cp:coreProperties>
</file>